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lice" panose="020B0604020202020204" charset="0"/>
      <p:regular r:id="rId29"/>
    </p:embeddedFont>
    <p:embeddedFont>
      <p:font typeface="Alice Bold" panose="020B0604020202020204" charset="0"/>
      <p:regular r:id="rId30"/>
    </p:embeddedFont>
    <p:embeddedFont>
      <p:font typeface="DM Sans Bold" panose="020B0604020202020204" charset="0"/>
      <p:regular r:id="rId31"/>
    </p:embeddedFont>
    <p:embeddedFont>
      <p:font typeface="Lora" panose="020F0502020204030204" pitchFamily="2" charset="0"/>
      <p:regular r:id="rId32"/>
      <p:bold r:id="rId33"/>
    </p:embeddedFont>
    <p:embeddedFont>
      <p:font typeface="Lora Bold" charset="0"/>
      <p:regular r:id="rId34"/>
    </p:embeddedFont>
    <p:embeddedFont>
      <p:font typeface="Lora Bold Italics" panose="020B0604020202020204" charset="0"/>
      <p:regular r:id="rId35"/>
    </p:embeddedFont>
    <p:embeddedFont>
      <p:font typeface="Lora Italics" panose="020B0604020202020204" charset="0"/>
      <p:regular r:id="rId36"/>
    </p:embeddedFont>
    <p:embeddedFont>
      <p:font typeface="Merriweather" panose="020F0502020204030204" pitchFamily="2" charset="0"/>
      <p:regular r:id="rId37"/>
    </p:embeddedFont>
    <p:embeddedFont>
      <p:font typeface="Merriweather Bold" panose="020B0604020202020204" charset="0"/>
      <p:regular r:id="rId38"/>
    </p:embeddedFont>
    <p:embeddedFont>
      <p:font typeface="TAN Pearl" panose="020B0604020202020204" charset="0"/>
      <p:regular r:id="rId39"/>
    </p:embeddedFont>
    <p:embeddedFont>
      <p:font typeface="Tenor Sans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svg"/><Relationship Id="rId7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crumguides.org" TargetMode="External"/><Relationship Id="rId13" Type="http://schemas.openxmlformats.org/officeDocument/2006/relationships/image" Target="../media/image64.png"/><Relationship Id="rId3" Type="http://schemas.openxmlformats.org/officeDocument/2006/relationships/hyperlink" Target="https://spring.io/projects/spring-boot/" TargetMode="External"/><Relationship Id="rId7" Type="http://schemas.openxmlformats.org/officeDocument/2006/relationships/hyperlink" Target="https://agilemanifesto.org" TargetMode="External"/><Relationship Id="rId12" Type="http://schemas.openxmlformats.org/officeDocument/2006/relationships/hyperlink" Target="https://www.freepik.com" TargetMode="External"/><Relationship Id="rId2" Type="http://schemas.openxmlformats.org/officeDocument/2006/relationships/hyperlink" Target="https://angular.i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mozilla.org/en-US/docs/Web/CSS" TargetMode="External"/><Relationship Id="rId11" Type="http://schemas.openxmlformats.org/officeDocument/2006/relationships/hyperlink" Target="https://gemini.google.com/app" TargetMode="External"/><Relationship Id="rId5" Type="http://schemas.openxmlformats.org/officeDocument/2006/relationships/hyperlink" Target="https://docs.github.com" TargetMode="External"/><Relationship Id="rId10" Type="http://schemas.openxmlformats.org/officeDocument/2006/relationships/hyperlink" Target="https://www.w3schools.com" TargetMode="External"/><Relationship Id="rId4" Type="http://schemas.openxmlformats.org/officeDocument/2006/relationships/hyperlink" Target="https://docs.oracle.com/en/java/" TargetMode="External"/><Relationship Id="rId9" Type="http://schemas.openxmlformats.org/officeDocument/2006/relationships/hyperlink" Target="https://stackoverflow.co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98524" y="5427197"/>
            <a:ext cx="4389476" cy="4806646"/>
            <a:chOff x="0" y="0"/>
            <a:chExt cx="5759450" cy="6306820"/>
          </a:xfrm>
        </p:grpSpPr>
        <p:sp>
          <p:nvSpPr>
            <p:cNvPr id="6" name="Freeform 6"/>
            <p:cNvSpPr/>
            <p:nvPr/>
          </p:nvSpPr>
          <p:spPr>
            <a:xfrm>
              <a:off x="0" y="-109220"/>
              <a:ext cx="5759450" cy="6416040"/>
            </a:xfrm>
            <a:custGeom>
              <a:avLst/>
              <a:gdLst/>
              <a:ahLst/>
              <a:cxnLst/>
              <a:rect l="l" t="t" r="r" b="b"/>
              <a:pathLst>
                <a:path w="5759450" h="6416040">
                  <a:moveTo>
                    <a:pt x="3689350" y="2145030"/>
                  </a:moveTo>
                  <a:lnTo>
                    <a:pt x="5759450" y="1197610"/>
                  </a:lnTo>
                  <a:lnTo>
                    <a:pt x="5759450" y="2886710"/>
                  </a:lnTo>
                  <a:lnTo>
                    <a:pt x="4556760" y="3754120"/>
                  </a:lnTo>
                  <a:cubicBezTo>
                    <a:pt x="4946650" y="3728720"/>
                    <a:pt x="5336540" y="3740150"/>
                    <a:pt x="5723890" y="3787140"/>
                  </a:cubicBezTo>
                  <a:lnTo>
                    <a:pt x="5585460" y="5309870"/>
                  </a:lnTo>
                  <a:cubicBezTo>
                    <a:pt x="3920490" y="5110480"/>
                    <a:pt x="871220" y="6416040"/>
                    <a:pt x="871220" y="6416040"/>
                  </a:cubicBezTo>
                  <a:lnTo>
                    <a:pt x="871220" y="5125720"/>
                  </a:lnTo>
                  <a:lnTo>
                    <a:pt x="833120" y="5143500"/>
                  </a:lnTo>
                  <a:cubicBezTo>
                    <a:pt x="538480" y="5278120"/>
                    <a:pt x="189230" y="5148580"/>
                    <a:pt x="54610" y="4852670"/>
                  </a:cubicBezTo>
                  <a:cubicBezTo>
                    <a:pt x="17780" y="4776470"/>
                    <a:pt x="0" y="4692650"/>
                    <a:pt x="0" y="4607560"/>
                  </a:cubicBezTo>
                  <a:cubicBezTo>
                    <a:pt x="0" y="4114800"/>
                    <a:pt x="207010" y="3644900"/>
                    <a:pt x="570230" y="3310890"/>
                  </a:cubicBezTo>
                  <a:lnTo>
                    <a:pt x="1681480" y="2293620"/>
                  </a:lnTo>
                  <a:cubicBezTo>
                    <a:pt x="1130300" y="2419350"/>
                    <a:pt x="563880" y="2466340"/>
                    <a:pt x="0" y="2437130"/>
                  </a:cubicBezTo>
                  <a:lnTo>
                    <a:pt x="0" y="1084580"/>
                  </a:lnTo>
                  <a:cubicBezTo>
                    <a:pt x="1257300" y="1145540"/>
                    <a:pt x="2424430" y="811530"/>
                    <a:pt x="3529330" y="203200"/>
                  </a:cubicBezTo>
                  <a:cubicBezTo>
                    <a:pt x="3896360" y="0"/>
                    <a:pt x="4358640" y="133350"/>
                    <a:pt x="4561840" y="500380"/>
                  </a:cubicBezTo>
                  <a:cubicBezTo>
                    <a:pt x="4624070" y="613410"/>
                    <a:pt x="4657090" y="739140"/>
                    <a:pt x="4657090" y="867410"/>
                  </a:cubicBezTo>
                  <a:lnTo>
                    <a:pt x="4657090" y="923290"/>
                  </a:lnTo>
                  <a:cubicBezTo>
                    <a:pt x="4657090" y="1136650"/>
                    <a:pt x="4568190" y="1339850"/>
                    <a:pt x="4410710" y="1483360"/>
                  </a:cubicBezTo>
                  <a:cubicBezTo>
                    <a:pt x="4122420" y="1747520"/>
                    <a:pt x="3689350" y="2145030"/>
                    <a:pt x="3689350" y="2145030"/>
                  </a:cubicBezTo>
                  <a:close/>
                </a:path>
              </a:pathLst>
            </a:custGeom>
            <a:blipFill>
              <a:blip r:embed="rId2"/>
              <a:stretch>
                <a:fillRect l="-4761" r="-476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3725255" y="7105272"/>
            <a:ext cx="7450509" cy="7450509"/>
          </a:xfrm>
          <a:custGeom>
            <a:avLst/>
            <a:gdLst/>
            <a:ahLst/>
            <a:cxnLst/>
            <a:rect l="l" t="t" r="r" b="b"/>
            <a:pathLst>
              <a:path w="7450509" h="7450509">
                <a:moveTo>
                  <a:pt x="0" y="0"/>
                </a:moveTo>
                <a:lnTo>
                  <a:pt x="7450510" y="0"/>
                </a:lnTo>
                <a:lnTo>
                  <a:pt x="7450510" y="7450510"/>
                </a:lnTo>
                <a:lnTo>
                  <a:pt x="0" y="7450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06625" y="-4304799"/>
            <a:ext cx="7450509" cy="7450509"/>
          </a:xfrm>
          <a:custGeom>
            <a:avLst/>
            <a:gdLst/>
            <a:ahLst/>
            <a:cxnLst/>
            <a:rect l="l" t="t" r="r" b="b"/>
            <a:pathLst>
              <a:path w="7450509" h="7450509">
                <a:moveTo>
                  <a:pt x="0" y="0"/>
                </a:moveTo>
                <a:lnTo>
                  <a:pt x="7450509" y="0"/>
                </a:lnTo>
                <a:lnTo>
                  <a:pt x="7450509" y="7450509"/>
                </a:lnTo>
                <a:lnTo>
                  <a:pt x="0" y="7450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51094" y="1031273"/>
            <a:ext cx="15047990" cy="66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4400" spc="14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UNIVERSITY OF BUEA</a:t>
            </a:r>
          </a:p>
          <a:p>
            <a:pPr algn="ctr">
              <a:lnSpc>
                <a:spcPts val="4752"/>
              </a:lnSpc>
            </a:pPr>
            <a:r>
              <a:rPr lang="en-US" sz="4400" spc="14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FACULTY OF ENGINEERING AND TECHNOLOGY  </a:t>
            </a:r>
          </a:p>
          <a:p>
            <a:pPr algn="ctr">
              <a:lnSpc>
                <a:spcPts val="4752"/>
              </a:lnSpc>
            </a:pPr>
            <a:r>
              <a:rPr lang="en-US" sz="4400" spc="14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DEPARTMENT OF COMPUTER ENGINEERING</a:t>
            </a:r>
          </a:p>
          <a:p>
            <a:pPr algn="l">
              <a:lnSpc>
                <a:spcPts val="4845"/>
              </a:lnSpc>
            </a:pPr>
            <a:endParaRPr lang="en-US" sz="4400" spc="145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4625"/>
              </a:lnSpc>
            </a:pPr>
            <a:r>
              <a:rPr lang="en-US" sz="4282" spc="14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4282" b="1" spc="14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DESIGN AND IMPLEMENTATION OF A  PROPOSED    EMPLOYEE ATTENDANCE MANAGEMENT SYSTEM</a:t>
            </a:r>
          </a:p>
          <a:p>
            <a:pPr algn="l">
              <a:lnSpc>
                <a:spcPts val="13105"/>
              </a:lnSpc>
            </a:pPr>
            <a:endParaRPr lang="en-US" sz="4282" b="1" spc="141">
              <a:solidFill>
                <a:srgbClr val="000000"/>
              </a:solidFill>
              <a:latin typeface="Merriweather Bold"/>
              <a:ea typeface="Merriweather Bold"/>
              <a:cs typeface="Merriweather Bold"/>
              <a:sym typeface="Merriweather Bold"/>
            </a:endParaRPr>
          </a:p>
          <a:p>
            <a:pPr algn="l">
              <a:lnSpc>
                <a:spcPts val="10572"/>
              </a:lnSpc>
            </a:pPr>
            <a:endParaRPr lang="en-US" sz="4282" b="1" spc="141">
              <a:solidFill>
                <a:srgbClr val="000000"/>
              </a:solidFill>
              <a:latin typeface="Merriweather Bold"/>
              <a:ea typeface="Merriweather Bold"/>
              <a:cs typeface="Merriweather Bold"/>
              <a:sym typeface="Merriweath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13381" y="5360522"/>
            <a:ext cx="259549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Presented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61419" y="6954538"/>
            <a:ext cx="6899424" cy="168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QUINUEL TABOT NDIP-AGBOR</a:t>
            </a:r>
          </a:p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MATRICULE</a:t>
            </a:r>
            <a:r>
              <a:rPr lang="en-US" sz="3000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 sz="3000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FE21A300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i="1">
                <a:solidFill>
                  <a:srgbClr val="010101"/>
                </a:solidFill>
                <a:latin typeface="Lora Italics"/>
                <a:ea typeface="Lora Italics"/>
                <a:cs typeface="Lora Italics"/>
                <a:sym typeface="Lora Italics"/>
              </a:rPr>
              <a:t>OPTION</a:t>
            </a:r>
            <a:r>
              <a:rPr lang="en-US" sz="3000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 sz="3000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SOFTWARE ENGINEERING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347224" y="383022"/>
            <a:ext cx="1220303" cy="1220303"/>
            <a:chOff x="0" y="0"/>
            <a:chExt cx="8916670" cy="8916670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5"/>
              <a:stretch>
                <a:fillRect l="-3125" r="-312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7599084" y="9475482"/>
            <a:ext cx="18049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5967" y="4742003"/>
            <a:ext cx="7154125" cy="9032594"/>
            <a:chOff x="0" y="0"/>
            <a:chExt cx="660400" cy="833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33802"/>
            </a:xfrm>
            <a:custGeom>
              <a:avLst/>
              <a:gdLst/>
              <a:ahLst/>
              <a:cxnLst/>
              <a:rect l="l" t="t" r="r" b="b"/>
              <a:pathLst>
                <a:path w="660400" h="8338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69"/>
                  </a:cubicBezTo>
                  <a:lnTo>
                    <a:pt x="660400" y="833802"/>
                  </a:lnTo>
                  <a:lnTo>
                    <a:pt x="0" y="833802"/>
                  </a:lnTo>
                  <a:lnTo>
                    <a:pt x="0" y="32934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735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98611" y="564547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8" y="0"/>
                </a:lnTo>
                <a:lnTo>
                  <a:pt x="1189978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12862" y="2473339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9170585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8" y="0"/>
                </a:lnTo>
                <a:lnTo>
                  <a:pt x="1189978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8799" y="1363140"/>
            <a:ext cx="17690402" cy="8599092"/>
          </a:xfrm>
          <a:custGeom>
            <a:avLst/>
            <a:gdLst/>
            <a:ahLst/>
            <a:cxnLst/>
            <a:rect l="l" t="t" r="r" b="b"/>
            <a:pathLst>
              <a:path w="17690402" h="8599092">
                <a:moveTo>
                  <a:pt x="0" y="0"/>
                </a:moveTo>
                <a:lnTo>
                  <a:pt x="17690402" y="0"/>
                </a:lnTo>
                <a:lnTo>
                  <a:pt x="17690402" y="8599092"/>
                </a:lnTo>
                <a:lnTo>
                  <a:pt x="0" y="859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02" b="-310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52684" y="252095"/>
            <a:ext cx="9548082" cy="77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SYSTEM DESIGN: USE CASE 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83999" y="9407154"/>
            <a:ext cx="46315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5967" y="4742003"/>
            <a:ext cx="7154125" cy="9032594"/>
            <a:chOff x="0" y="0"/>
            <a:chExt cx="660400" cy="833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33802"/>
            </a:xfrm>
            <a:custGeom>
              <a:avLst/>
              <a:gdLst/>
              <a:ahLst/>
              <a:cxnLst/>
              <a:rect l="l" t="t" r="r" b="b"/>
              <a:pathLst>
                <a:path w="660400" h="8338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69"/>
                  </a:cubicBezTo>
                  <a:lnTo>
                    <a:pt x="660400" y="833802"/>
                  </a:lnTo>
                  <a:lnTo>
                    <a:pt x="0" y="833802"/>
                  </a:lnTo>
                  <a:lnTo>
                    <a:pt x="0" y="32934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735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98611" y="564547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8" y="0"/>
                </a:lnTo>
                <a:lnTo>
                  <a:pt x="1189978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12862" y="2473339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9170585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8" y="0"/>
                </a:lnTo>
                <a:lnTo>
                  <a:pt x="1189978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25478" y="1122754"/>
            <a:ext cx="13459737" cy="9345638"/>
          </a:xfrm>
          <a:custGeom>
            <a:avLst/>
            <a:gdLst/>
            <a:ahLst/>
            <a:cxnLst/>
            <a:rect l="l" t="t" r="r" b="b"/>
            <a:pathLst>
              <a:path w="13459737" h="9345638">
                <a:moveTo>
                  <a:pt x="0" y="0"/>
                </a:moveTo>
                <a:lnTo>
                  <a:pt x="13459737" y="0"/>
                </a:lnTo>
                <a:lnTo>
                  <a:pt x="13459737" y="9345638"/>
                </a:lnTo>
                <a:lnTo>
                  <a:pt x="0" y="9345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8" r="-838" b="-2318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01210" y="252095"/>
            <a:ext cx="5620943" cy="77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SEQUENCE 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35077" y="9407154"/>
            <a:ext cx="36099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5967" y="4742003"/>
            <a:ext cx="7154125" cy="9032594"/>
            <a:chOff x="0" y="0"/>
            <a:chExt cx="660400" cy="833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33802"/>
            </a:xfrm>
            <a:custGeom>
              <a:avLst/>
              <a:gdLst/>
              <a:ahLst/>
              <a:cxnLst/>
              <a:rect l="l" t="t" r="r" b="b"/>
              <a:pathLst>
                <a:path w="660400" h="8338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69"/>
                  </a:cubicBezTo>
                  <a:lnTo>
                    <a:pt x="660400" y="833802"/>
                  </a:lnTo>
                  <a:lnTo>
                    <a:pt x="0" y="833802"/>
                  </a:lnTo>
                  <a:lnTo>
                    <a:pt x="0" y="32934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735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98611" y="564547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8" y="0"/>
                </a:lnTo>
                <a:lnTo>
                  <a:pt x="1189978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12862" y="2473339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9170585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8" y="0"/>
                </a:lnTo>
                <a:lnTo>
                  <a:pt x="1189978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02478" y="1526392"/>
            <a:ext cx="12633886" cy="8760608"/>
          </a:xfrm>
          <a:custGeom>
            <a:avLst/>
            <a:gdLst/>
            <a:ahLst/>
            <a:cxnLst/>
            <a:rect l="l" t="t" r="r" b="b"/>
            <a:pathLst>
              <a:path w="12633886" h="8760608">
                <a:moveTo>
                  <a:pt x="0" y="0"/>
                </a:moveTo>
                <a:lnTo>
                  <a:pt x="12633886" y="0"/>
                </a:lnTo>
                <a:lnTo>
                  <a:pt x="12633886" y="8760608"/>
                </a:lnTo>
                <a:lnTo>
                  <a:pt x="0" y="876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75" r="-1236" b="-237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88515" y="393097"/>
            <a:ext cx="8454908" cy="77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ENTITY RELATIONSHIP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06859" y="9407154"/>
            <a:ext cx="41743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5967" y="4742003"/>
            <a:ext cx="7154125" cy="9032594"/>
            <a:chOff x="0" y="0"/>
            <a:chExt cx="660400" cy="833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33802"/>
            </a:xfrm>
            <a:custGeom>
              <a:avLst/>
              <a:gdLst/>
              <a:ahLst/>
              <a:cxnLst/>
              <a:rect l="l" t="t" r="r" b="b"/>
              <a:pathLst>
                <a:path w="660400" h="8338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69"/>
                  </a:cubicBezTo>
                  <a:lnTo>
                    <a:pt x="660400" y="833802"/>
                  </a:lnTo>
                  <a:lnTo>
                    <a:pt x="0" y="833802"/>
                  </a:lnTo>
                  <a:lnTo>
                    <a:pt x="0" y="32934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735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98611" y="564547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8" y="0"/>
                </a:lnTo>
                <a:lnTo>
                  <a:pt x="1189978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12862" y="2473339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9170585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8" y="0"/>
                </a:lnTo>
                <a:lnTo>
                  <a:pt x="1189978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1378" y="1680962"/>
            <a:ext cx="17396110" cy="8277939"/>
          </a:xfrm>
          <a:custGeom>
            <a:avLst/>
            <a:gdLst/>
            <a:ahLst/>
            <a:cxnLst/>
            <a:rect l="l" t="t" r="r" b="b"/>
            <a:pathLst>
              <a:path w="17396110" h="8277939">
                <a:moveTo>
                  <a:pt x="0" y="0"/>
                </a:moveTo>
                <a:lnTo>
                  <a:pt x="17396110" y="0"/>
                </a:lnTo>
                <a:lnTo>
                  <a:pt x="17396110" y="8277939"/>
                </a:lnTo>
                <a:lnTo>
                  <a:pt x="0" y="8277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4" b="-718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87235" y="648727"/>
            <a:ext cx="6513530" cy="77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DEPLOYMENT 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00847" y="9407154"/>
            <a:ext cx="42945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23249" y="5143500"/>
            <a:ext cx="19947911" cy="8340224"/>
            <a:chOff x="0" y="0"/>
            <a:chExt cx="5039628" cy="21070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9628" cy="2107069"/>
            </a:xfrm>
            <a:custGeom>
              <a:avLst/>
              <a:gdLst/>
              <a:ahLst/>
              <a:cxnLst/>
              <a:rect l="l" t="t" r="r" b="b"/>
              <a:pathLst>
                <a:path w="5039628" h="2107069">
                  <a:moveTo>
                    <a:pt x="0" y="0"/>
                  </a:moveTo>
                  <a:lnTo>
                    <a:pt x="5039628" y="0"/>
                  </a:lnTo>
                  <a:lnTo>
                    <a:pt x="5039628" y="2107069"/>
                  </a:lnTo>
                  <a:lnTo>
                    <a:pt x="0" y="2107069"/>
                  </a:lnTo>
                  <a:close/>
                </a:path>
              </a:pathLst>
            </a:custGeom>
            <a:solidFill>
              <a:srgbClr val="D5BCA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39628" cy="21546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86784" lvl="1" indent="-293392" algn="ctr">
                <a:lnSpc>
                  <a:spcPts val="3804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571718">
            <a:off x="-2790196" y="8560461"/>
            <a:ext cx="3992153" cy="4114800"/>
          </a:xfrm>
          <a:custGeom>
            <a:avLst/>
            <a:gdLst/>
            <a:ahLst/>
            <a:cxnLst/>
            <a:rect l="l" t="t" r="r" b="b"/>
            <a:pathLst>
              <a:path w="3992153" h="4114800">
                <a:moveTo>
                  <a:pt x="0" y="0"/>
                </a:moveTo>
                <a:lnTo>
                  <a:pt x="3992153" y="0"/>
                </a:lnTo>
                <a:lnTo>
                  <a:pt x="3992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00000">
            <a:off x="15981942" y="-1788025"/>
            <a:ext cx="3992153" cy="4114800"/>
          </a:xfrm>
          <a:custGeom>
            <a:avLst/>
            <a:gdLst/>
            <a:ahLst/>
            <a:cxnLst/>
            <a:rect l="l" t="t" r="r" b="b"/>
            <a:pathLst>
              <a:path w="3992153" h="4114800">
                <a:moveTo>
                  <a:pt x="0" y="0"/>
                </a:moveTo>
                <a:lnTo>
                  <a:pt x="3992153" y="0"/>
                </a:lnTo>
                <a:lnTo>
                  <a:pt x="3992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43096" y="5421354"/>
            <a:ext cx="2099934" cy="20999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354921" y="5421184"/>
            <a:ext cx="2099934" cy="20999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966746" y="5421184"/>
            <a:ext cx="2099934" cy="20999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602149" y="5421354"/>
            <a:ext cx="2099934" cy="20999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20634" b="-20634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5159366" y="5421354"/>
            <a:ext cx="2099934" cy="20999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523115" y="2887363"/>
            <a:ext cx="13423723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Being an </a:t>
            </a:r>
            <a:r>
              <a:rPr lang="en-US" sz="299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onsite intern </a:t>
            </a: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with an </a:t>
            </a:r>
            <a:r>
              <a:rPr lang="en-US" sz="299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HP Laptop</a:t>
            </a: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using the </a:t>
            </a:r>
            <a:r>
              <a:rPr lang="en-US" sz="299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Ubuntu OS</a:t>
            </a: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under the </a:t>
            </a:r>
            <a:r>
              <a:rPr lang="en-US" sz="299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software development team</a:t>
            </a: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assigned to </a:t>
            </a:r>
            <a:r>
              <a:rPr lang="en-US" sz="299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full-stack development tasks</a:t>
            </a: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, these were the following technologies used within the company and for this project: 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2892" y="7930863"/>
            <a:ext cx="288034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Figma</a:t>
            </a:r>
          </a:p>
          <a:p>
            <a:pPr algn="ctr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Used for UI drafting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850376"/>
            <a:ext cx="15708661" cy="128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i="1" u="sng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IMPLEMENTATION: Tools Used During Internship And For The Project</a:t>
            </a:r>
          </a:p>
          <a:p>
            <a:pPr marL="0" lvl="0" indent="0" algn="l">
              <a:lnSpc>
                <a:spcPts val="5179"/>
              </a:lnSpc>
              <a:spcBef>
                <a:spcPct val="0"/>
              </a:spcBef>
            </a:pPr>
            <a:endParaRPr lang="en-US" sz="3699" b="1" i="1" u="sng">
              <a:solidFill>
                <a:srgbClr val="010101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82864" y="474218"/>
            <a:ext cx="10667697" cy="90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8"/>
              </a:lnSpc>
              <a:spcBef>
                <a:spcPct val="0"/>
              </a:spcBef>
            </a:pPr>
            <a:r>
              <a:rPr lang="en-US" sz="4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INTERNSHIP ACTIVITIES (CONT.)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74191" y="7930863"/>
            <a:ext cx="288034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MySQL</a:t>
            </a:r>
          </a:p>
          <a:p>
            <a:pPr algn="ctr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SQL Database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76542" y="7930692"/>
            <a:ext cx="288034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Spring Boot</a:t>
            </a:r>
          </a:p>
          <a:p>
            <a:pPr algn="ctr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Java Framework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39978" y="7930863"/>
            <a:ext cx="380956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Angular Framework</a:t>
            </a: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HTML, CSS and Typescript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49103" y="7930863"/>
            <a:ext cx="288034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Git, GitHub</a:t>
            </a:r>
          </a:p>
          <a:p>
            <a:pPr algn="ctr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Version Control System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503764" y="9407154"/>
            <a:ext cx="42362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A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7407" y="1520177"/>
            <a:ext cx="17089206" cy="8073909"/>
            <a:chOff x="0" y="0"/>
            <a:chExt cx="22785609" cy="107652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67" b="267"/>
            <a:stretch>
              <a:fillRect/>
            </a:stretch>
          </p:blipFill>
          <p:spPr>
            <a:xfrm>
              <a:off x="0" y="0"/>
              <a:ext cx="22785609" cy="10765212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-10800000">
            <a:off x="9764971" y="9906000"/>
            <a:ext cx="9867493" cy="4308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Freeform 5"/>
          <p:cNvSpPr/>
          <p:nvPr/>
        </p:nvSpPr>
        <p:spPr>
          <a:xfrm>
            <a:off x="16799518" y="-581459"/>
            <a:ext cx="1854191" cy="1854191"/>
          </a:xfrm>
          <a:custGeom>
            <a:avLst/>
            <a:gdLst/>
            <a:ahLst/>
            <a:cxnLst/>
            <a:rect l="l" t="t" r="r" b="b"/>
            <a:pathLst>
              <a:path w="1854191" h="1854191">
                <a:moveTo>
                  <a:pt x="0" y="0"/>
                </a:moveTo>
                <a:lnTo>
                  <a:pt x="1854191" y="0"/>
                </a:lnTo>
                <a:lnTo>
                  <a:pt x="1854191" y="1854191"/>
                </a:lnTo>
                <a:lnTo>
                  <a:pt x="0" y="185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29392" y="418452"/>
            <a:ext cx="12505237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PRESENTATION OF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05312" y="9407154"/>
            <a:ext cx="42052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A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0736" y="692914"/>
            <a:ext cx="15010472" cy="9594086"/>
            <a:chOff x="0" y="0"/>
            <a:chExt cx="20013963" cy="127921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942" b="1942"/>
            <a:stretch>
              <a:fillRect/>
            </a:stretch>
          </p:blipFill>
          <p:spPr>
            <a:xfrm>
              <a:off x="0" y="0"/>
              <a:ext cx="20013963" cy="12792115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6799518" y="-581459"/>
            <a:ext cx="1854191" cy="1854191"/>
          </a:xfrm>
          <a:custGeom>
            <a:avLst/>
            <a:gdLst/>
            <a:ahLst/>
            <a:cxnLst/>
            <a:rect l="l" t="t" r="r" b="b"/>
            <a:pathLst>
              <a:path w="1854191" h="1854191">
                <a:moveTo>
                  <a:pt x="0" y="0"/>
                </a:moveTo>
                <a:lnTo>
                  <a:pt x="1854191" y="0"/>
                </a:lnTo>
                <a:lnTo>
                  <a:pt x="1854191" y="1854191"/>
                </a:lnTo>
                <a:lnTo>
                  <a:pt x="0" y="185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0742" y="-28575"/>
            <a:ext cx="12505237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PRESENTATION OF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97512" y="9407154"/>
            <a:ext cx="790487" cy="5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A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0245"/>
            <a:ext cx="16510319" cy="10800907"/>
            <a:chOff x="0" y="0"/>
            <a:chExt cx="22013759" cy="144012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812" b="812"/>
            <a:stretch>
              <a:fillRect/>
            </a:stretch>
          </p:blipFill>
          <p:spPr>
            <a:xfrm>
              <a:off x="0" y="0"/>
              <a:ext cx="22013759" cy="1440120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6799518" y="-581459"/>
            <a:ext cx="1854191" cy="1854191"/>
          </a:xfrm>
          <a:custGeom>
            <a:avLst/>
            <a:gdLst/>
            <a:ahLst/>
            <a:cxnLst/>
            <a:rect l="l" t="t" r="r" b="b"/>
            <a:pathLst>
              <a:path w="1854191" h="1854191">
                <a:moveTo>
                  <a:pt x="0" y="0"/>
                </a:moveTo>
                <a:lnTo>
                  <a:pt x="1854191" y="0"/>
                </a:lnTo>
                <a:lnTo>
                  <a:pt x="1854191" y="1854191"/>
                </a:lnTo>
                <a:lnTo>
                  <a:pt x="0" y="185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-28575"/>
            <a:ext cx="12505237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PRESENTATION OF 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1087" y="9407154"/>
            <a:ext cx="38897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A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8764" y="1104462"/>
            <a:ext cx="15010472" cy="9739247"/>
            <a:chOff x="0" y="0"/>
            <a:chExt cx="20013963" cy="1298566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15" b="1215"/>
            <a:stretch>
              <a:fillRect/>
            </a:stretch>
          </p:blipFill>
          <p:spPr>
            <a:xfrm>
              <a:off x="0" y="0"/>
              <a:ext cx="20013963" cy="1298566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6799518" y="-581459"/>
            <a:ext cx="1854191" cy="1854191"/>
          </a:xfrm>
          <a:custGeom>
            <a:avLst/>
            <a:gdLst/>
            <a:ahLst/>
            <a:cxnLst/>
            <a:rect l="l" t="t" r="r" b="b"/>
            <a:pathLst>
              <a:path w="1854191" h="1854191">
                <a:moveTo>
                  <a:pt x="0" y="0"/>
                </a:moveTo>
                <a:lnTo>
                  <a:pt x="1854191" y="0"/>
                </a:lnTo>
                <a:lnTo>
                  <a:pt x="1854191" y="1854191"/>
                </a:lnTo>
                <a:lnTo>
                  <a:pt x="0" y="185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5400000">
            <a:off x="13577347" y="4765357"/>
            <a:ext cx="7246645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20"/>
              </a:lnSpc>
            </a:pPr>
            <a:r>
              <a:rPr lang="en-US" sz="4500" spc="89">
                <a:solidFill>
                  <a:srgbClr val="FFFBF7"/>
                </a:solidFill>
                <a:latin typeface="Tenor Sans"/>
                <a:ea typeface="Tenor Sans"/>
                <a:cs typeface="Tenor Sans"/>
                <a:sym typeface="Tenor Sans"/>
              </a:rPr>
              <a:t>GO EMS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7062"/>
            <a:ext cx="12505237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PRESENTATION OF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98227" y="9407154"/>
            <a:ext cx="756285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A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4876" y="1272732"/>
            <a:ext cx="15010472" cy="9761625"/>
            <a:chOff x="0" y="0"/>
            <a:chExt cx="20013963" cy="13015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103" b="1103"/>
            <a:stretch>
              <a:fillRect/>
            </a:stretch>
          </p:blipFill>
          <p:spPr>
            <a:xfrm>
              <a:off x="0" y="0"/>
              <a:ext cx="20013963" cy="130155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6799518" y="-581459"/>
            <a:ext cx="1854191" cy="1854191"/>
          </a:xfrm>
          <a:custGeom>
            <a:avLst/>
            <a:gdLst/>
            <a:ahLst/>
            <a:cxnLst/>
            <a:rect l="l" t="t" r="r" b="b"/>
            <a:pathLst>
              <a:path w="1854191" h="1854191">
                <a:moveTo>
                  <a:pt x="0" y="0"/>
                </a:moveTo>
                <a:lnTo>
                  <a:pt x="1854191" y="0"/>
                </a:lnTo>
                <a:lnTo>
                  <a:pt x="1854191" y="1854191"/>
                </a:lnTo>
                <a:lnTo>
                  <a:pt x="0" y="185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17062"/>
            <a:ext cx="12505237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PRESENTATION OF 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97334" y="9407154"/>
            <a:ext cx="43648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B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926" y="563118"/>
            <a:ext cx="4857763" cy="122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4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OUTLINE</a:t>
            </a:r>
          </a:p>
        </p:txBody>
      </p:sp>
      <p:sp>
        <p:nvSpPr>
          <p:cNvPr id="3" name="AutoShape 3"/>
          <p:cNvSpPr/>
          <p:nvPr/>
        </p:nvSpPr>
        <p:spPr>
          <a:xfrm>
            <a:off x="9275406" y="1038225"/>
            <a:ext cx="10380725" cy="0"/>
          </a:xfrm>
          <a:prstGeom prst="line">
            <a:avLst/>
          </a:prstGeom>
          <a:ln w="19050" cap="flat">
            <a:solidFill>
              <a:srgbClr val="C5AB9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877289" y="286703"/>
            <a:ext cx="1259329" cy="1181480"/>
          </a:xfrm>
          <a:custGeom>
            <a:avLst/>
            <a:gdLst/>
            <a:ahLst/>
            <a:cxnLst/>
            <a:rect l="l" t="t" r="r" b="b"/>
            <a:pathLst>
              <a:path w="1259329" h="1181480">
                <a:moveTo>
                  <a:pt x="0" y="0"/>
                </a:moveTo>
                <a:lnTo>
                  <a:pt x="1259330" y="0"/>
                </a:lnTo>
                <a:lnTo>
                  <a:pt x="1259330" y="1181479"/>
                </a:lnTo>
                <a:lnTo>
                  <a:pt x="0" y="1181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737581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5908536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0" y="0"/>
                </a:lnTo>
                <a:lnTo>
                  <a:pt x="3366870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8801543" y="4914720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0" y="0"/>
                </a:lnTo>
                <a:lnTo>
                  <a:pt x="3366870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1188147" y="1866772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4183548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372370" y="6251589"/>
            <a:ext cx="3226663" cy="3748447"/>
            <a:chOff x="0" y="0"/>
            <a:chExt cx="546608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t="-2083" b="-2083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-6891316" y="9892669"/>
            <a:ext cx="10380725" cy="0"/>
          </a:xfrm>
          <a:prstGeom prst="line">
            <a:avLst/>
          </a:prstGeom>
          <a:ln w="19050" cap="flat">
            <a:solidFill>
              <a:srgbClr val="C5AB9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599033" y="2036735"/>
            <a:ext cx="3226663" cy="3748447"/>
            <a:chOff x="0" y="0"/>
            <a:chExt cx="546608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6"/>
              <a:stretch>
                <a:fillRect l="-22057" r="-2205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084630" y="3025596"/>
            <a:ext cx="410983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1. 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105607"/>
            <a:ext cx="626768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2. INTERNSHIP ACTIVITIES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950" y="5188281"/>
            <a:ext cx="846694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3. EXTRA-CURRICULAR ACTIVITIES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1919" y="6292271"/>
            <a:ext cx="835797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4. DIFFICULTIES AND CHALLENGES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5244" y="7374946"/>
            <a:ext cx="406860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5. CONCLUSION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4479" y="8457621"/>
            <a:ext cx="352868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6. REFERENCES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03214" y="9403136"/>
            <a:ext cx="23693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A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2221" y="2084918"/>
            <a:ext cx="17023557" cy="7732316"/>
            <a:chOff x="0" y="0"/>
            <a:chExt cx="22698076" cy="1030975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63" r="463"/>
            <a:stretch>
              <a:fillRect/>
            </a:stretch>
          </p:blipFill>
          <p:spPr>
            <a:xfrm>
              <a:off x="0" y="0"/>
              <a:ext cx="22698076" cy="1030975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6799518" y="-581459"/>
            <a:ext cx="1854191" cy="1854191"/>
          </a:xfrm>
          <a:custGeom>
            <a:avLst/>
            <a:gdLst/>
            <a:ahLst/>
            <a:cxnLst/>
            <a:rect l="l" t="t" r="r" b="b"/>
            <a:pathLst>
              <a:path w="1854191" h="1854191">
                <a:moveTo>
                  <a:pt x="0" y="0"/>
                </a:moveTo>
                <a:lnTo>
                  <a:pt x="1854191" y="0"/>
                </a:lnTo>
                <a:lnTo>
                  <a:pt x="1854191" y="1854191"/>
                </a:lnTo>
                <a:lnTo>
                  <a:pt x="0" y="185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17062"/>
            <a:ext cx="12505237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PRESENTATION OF 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5779" y="9485446"/>
            <a:ext cx="51970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A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984" y="1749131"/>
            <a:ext cx="17532032" cy="7888518"/>
            <a:chOff x="0" y="0"/>
            <a:chExt cx="23376042" cy="1051802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" b="5"/>
            <a:stretch>
              <a:fillRect/>
            </a:stretch>
          </p:blipFill>
          <p:spPr>
            <a:xfrm>
              <a:off x="0" y="0"/>
              <a:ext cx="23376042" cy="1051802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6799518" y="-581459"/>
            <a:ext cx="1854191" cy="1854191"/>
          </a:xfrm>
          <a:custGeom>
            <a:avLst/>
            <a:gdLst/>
            <a:ahLst/>
            <a:cxnLst/>
            <a:rect l="l" t="t" r="r" b="b"/>
            <a:pathLst>
              <a:path w="1854191" h="1854191">
                <a:moveTo>
                  <a:pt x="0" y="0"/>
                </a:moveTo>
                <a:lnTo>
                  <a:pt x="1854191" y="0"/>
                </a:lnTo>
                <a:lnTo>
                  <a:pt x="1854191" y="1854191"/>
                </a:lnTo>
                <a:lnTo>
                  <a:pt x="0" y="185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17062"/>
            <a:ext cx="12505237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PRESENTATION OF 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01299" y="9570975"/>
            <a:ext cx="41743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807" y="4646190"/>
            <a:ext cx="3570676" cy="4803623"/>
            <a:chOff x="0" y="0"/>
            <a:chExt cx="952262" cy="1281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36859" y="0"/>
                  </a:moveTo>
                  <a:lnTo>
                    <a:pt x="915403" y="0"/>
                  </a:lnTo>
                  <a:cubicBezTo>
                    <a:pt x="925178" y="0"/>
                    <a:pt x="934554" y="3883"/>
                    <a:pt x="941466" y="10796"/>
                  </a:cubicBezTo>
                  <a:cubicBezTo>
                    <a:pt x="948379" y="17708"/>
                    <a:pt x="952262" y="27084"/>
                    <a:pt x="952262" y="36859"/>
                  </a:cubicBezTo>
                  <a:lnTo>
                    <a:pt x="952262" y="1244217"/>
                  </a:lnTo>
                  <a:cubicBezTo>
                    <a:pt x="952262" y="1253992"/>
                    <a:pt x="948379" y="1263368"/>
                    <a:pt x="941466" y="1270280"/>
                  </a:cubicBezTo>
                  <a:cubicBezTo>
                    <a:pt x="934554" y="1277193"/>
                    <a:pt x="925178" y="1281076"/>
                    <a:pt x="915403" y="1281076"/>
                  </a:cubicBezTo>
                  <a:lnTo>
                    <a:pt x="36859" y="1281076"/>
                  </a:lnTo>
                  <a:cubicBezTo>
                    <a:pt x="27084" y="1281076"/>
                    <a:pt x="17708" y="1277193"/>
                    <a:pt x="10796" y="1270280"/>
                  </a:cubicBezTo>
                  <a:cubicBezTo>
                    <a:pt x="3883" y="1263368"/>
                    <a:pt x="0" y="1253992"/>
                    <a:pt x="0" y="1244217"/>
                  </a:cubicBezTo>
                  <a:lnTo>
                    <a:pt x="0" y="36859"/>
                  </a:lnTo>
                  <a:cubicBezTo>
                    <a:pt x="0" y="27084"/>
                    <a:pt x="3883" y="17708"/>
                    <a:pt x="10796" y="10796"/>
                  </a:cubicBezTo>
                  <a:cubicBezTo>
                    <a:pt x="17708" y="3883"/>
                    <a:pt x="27084" y="0"/>
                    <a:pt x="36859" y="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78380" y="3769776"/>
            <a:ext cx="2935531" cy="2924064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0331" r="223" b="-1033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955736" y="7067052"/>
            <a:ext cx="3380817" cy="0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5081266" y="4646190"/>
            <a:ext cx="3570676" cy="4803623"/>
            <a:chOff x="0" y="0"/>
            <a:chExt cx="952262" cy="12810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36859" y="0"/>
                  </a:moveTo>
                  <a:lnTo>
                    <a:pt x="915403" y="0"/>
                  </a:lnTo>
                  <a:cubicBezTo>
                    <a:pt x="925178" y="0"/>
                    <a:pt x="934554" y="3883"/>
                    <a:pt x="941466" y="10796"/>
                  </a:cubicBezTo>
                  <a:cubicBezTo>
                    <a:pt x="948379" y="17708"/>
                    <a:pt x="952262" y="27084"/>
                    <a:pt x="952262" y="36859"/>
                  </a:cubicBezTo>
                  <a:lnTo>
                    <a:pt x="952262" y="1244217"/>
                  </a:lnTo>
                  <a:cubicBezTo>
                    <a:pt x="952262" y="1253992"/>
                    <a:pt x="948379" y="1263368"/>
                    <a:pt x="941466" y="1270280"/>
                  </a:cubicBezTo>
                  <a:cubicBezTo>
                    <a:pt x="934554" y="1277193"/>
                    <a:pt x="925178" y="1281076"/>
                    <a:pt x="915403" y="1281076"/>
                  </a:cubicBezTo>
                  <a:lnTo>
                    <a:pt x="36859" y="1281076"/>
                  </a:lnTo>
                  <a:cubicBezTo>
                    <a:pt x="27084" y="1281076"/>
                    <a:pt x="17708" y="1277193"/>
                    <a:pt x="10796" y="1270280"/>
                  </a:cubicBezTo>
                  <a:cubicBezTo>
                    <a:pt x="3883" y="1263368"/>
                    <a:pt x="0" y="1253992"/>
                    <a:pt x="0" y="1244217"/>
                  </a:cubicBezTo>
                  <a:lnTo>
                    <a:pt x="0" y="36859"/>
                  </a:lnTo>
                  <a:cubicBezTo>
                    <a:pt x="0" y="27084"/>
                    <a:pt x="3883" y="17708"/>
                    <a:pt x="10796" y="10796"/>
                  </a:cubicBezTo>
                  <a:cubicBezTo>
                    <a:pt x="17708" y="3883"/>
                    <a:pt x="27084" y="0"/>
                    <a:pt x="36859" y="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398839" y="3769776"/>
            <a:ext cx="2935531" cy="292406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55482" r="-5548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5175832" y="7086102"/>
            <a:ext cx="3380817" cy="0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9300998" y="4646190"/>
            <a:ext cx="3570676" cy="4803623"/>
            <a:chOff x="0" y="0"/>
            <a:chExt cx="952262" cy="12810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36859" y="0"/>
                  </a:moveTo>
                  <a:lnTo>
                    <a:pt x="915403" y="0"/>
                  </a:lnTo>
                  <a:cubicBezTo>
                    <a:pt x="925178" y="0"/>
                    <a:pt x="934554" y="3883"/>
                    <a:pt x="941466" y="10796"/>
                  </a:cubicBezTo>
                  <a:cubicBezTo>
                    <a:pt x="948379" y="17708"/>
                    <a:pt x="952262" y="27084"/>
                    <a:pt x="952262" y="36859"/>
                  </a:cubicBezTo>
                  <a:lnTo>
                    <a:pt x="952262" y="1244217"/>
                  </a:lnTo>
                  <a:cubicBezTo>
                    <a:pt x="952262" y="1253992"/>
                    <a:pt x="948379" y="1263368"/>
                    <a:pt x="941466" y="1270280"/>
                  </a:cubicBezTo>
                  <a:cubicBezTo>
                    <a:pt x="934554" y="1277193"/>
                    <a:pt x="925178" y="1281076"/>
                    <a:pt x="915403" y="1281076"/>
                  </a:cubicBezTo>
                  <a:lnTo>
                    <a:pt x="36859" y="1281076"/>
                  </a:lnTo>
                  <a:cubicBezTo>
                    <a:pt x="27084" y="1281076"/>
                    <a:pt x="17708" y="1277193"/>
                    <a:pt x="10796" y="1270280"/>
                  </a:cubicBezTo>
                  <a:cubicBezTo>
                    <a:pt x="3883" y="1263368"/>
                    <a:pt x="0" y="1253992"/>
                    <a:pt x="0" y="1244217"/>
                  </a:cubicBezTo>
                  <a:lnTo>
                    <a:pt x="0" y="36859"/>
                  </a:lnTo>
                  <a:cubicBezTo>
                    <a:pt x="0" y="27084"/>
                    <a:pt x="3883" y="17708"/>
                    <a:pt x="10796" y="10796"/>
                  </a:cubicBezTo>
                  <a:cubicBezTo>
                    <a:pt x="17708" y="3883"/>
                    <a:pt x="27084" y="0"/>
                    <a:pt x="36859" y="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18571" y="3769776"/>
            <a:ext cx="2935531" cy="2924064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53137" r="-53137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9395928" y="7141597"/>
            <a:ext cx="3380817" cy="0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3113746" y="-1120249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5" y="0"/>
                </a:lnTo>
                <a:lnTo>
                  <a:pt x="8690625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3519375" y="4646190"/>
            <a:ext cx="3570676" cy="4803623"/>
            <a:chOff x="0" y="0"/>
            <a:chExt cx="952262" cy="128107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36859" y="0"/>
                  </a:moveTo>
                  <a:lnTo>
                    <a:pt x="915403" y="0"/>
                  </a:lnTo>
                  <a:cubicBezTo>
                    <a:pt x="925178" y="0"/>
                    <a:pt x="934554" y="3883"/>
                    <a:pt x="941466" y="10796"/>
                  </a:cubicBezTo>
                  <a:cubicBezTo>
                    <a:pt x="948379" y="17708"/>
                    <a:pt x="952262" y="27084"/>
                    <a:pt x="952262" y="36859"/>
                  </a:cubicBezTo>
                  <a:lnTo>
                    <a:pt x="952262" y="1244217"/>
                  </a:lnTo>
                  <a:cubicBezTo>
                    <a:pt x="952262" y="1253992"/>
                    <a:pt x="948379" y="1263368"/>
                    <a:pt x="941466" y="1270280"/>
                  </a:cubicBezTo>
                  <a:cubicBezTo>
                    <a:pt x="934554" y="1277193"/>
                    <a:pt x="925178" y="1281076"/>
                    <a:pt x="915403" y="1281076"/>
                  </a:cubicBezTo>
                  <a:lnTo>
                    <a:pt x="36859" y="1281076"/>
                  </a:lnTo>
                  <a:cubicBezTo>
                    <a:pt x="27084" y="1281076"/>
                    <a:pt x="17708" y="1277193"/>
                    <a:pt x="10796" y="1270280"/>
                  </a:cubicBezTo>
                  <a:cubicBezTo>
                    <a:pt x="3883" y="1263368"/>
                    <a:pt x="0" y="1253992"/>
                    <a:pt x="0" y="1244217"/>
                  </a:cubicBezTo>
                  <a:lnTo>
                    <a:pt x="0" y="36859"/>
                  </a:lnTo>
                  <a:cubicBezTo>
                    <a:pt x="0" y="27084"/>
                    <a:pt x="3883" y="17708"/>
                    <a:pt x="10796" y="10796"/>
                  </a:cubicBezTo>
                  <a:cubicBezTo>
                    <a:pt x="17708" y="3883"/>
                    <a:pt x="27084" y="0"/>
                    <a:pt x="36859" y="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3836948" y="3769776"/>
            <a:ext cx="2935531" cy="2924064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0685" r="-70685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AutoShape 30"/>
          <p:cNvSpPr/>
          <p:nvPr/>
        </p:nvSpPr>
        <p:spPr>
          <a:xfrm>
            <a:off x="13614304" y="7141597"/>
            <a:ext cx="3380817" cy="0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3795246" y="7541647"/>
            <a:ext cx="3018935" cy="124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2"/>
              </a:lnSpc>
              <a:spcBef>
                <a:spcPct val="0"/>
              </a:spcBef>
            </a:pPr>
            <a:r>
              <a:rPr lang="en-US" sz="2394" b="1" i="1" spc="-47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HACKERRANK TYPESCRIPT CHALLENGES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44396" y="7416229"/>
            <a:ext cx="2940134" cy="1663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2"/>
              </a:lnSpc>
              <a:spcBef>
                <a:spcPct val="0"/>
              </a:spcBef>
            </a:pPr>
            <a:r>
              <a:rPr lang="en-US" sz="2394" b="1" i="1" spc="-47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REPLICATION OF NETFLIX HOME SCREEN WITH HTML, CSS AND JS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18571" y="7630244"/>
            <a:ext cx="2666510" cy="124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2"/>
              </a:lnSpc>
              <a:spcBef>
                <a:spcPct val="0"/>
              </a:spcBef>
            </a:pPr>
            <a:r>
              <a:rPr lang="en-US" sz="2394" b="1" i="1" spc="-47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PERSONAL  PORTFOLIO WITH ANGULAR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2890" y="7630244"/>
            <a:ext cx="2666510" cy="82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2"/>
              </a:lnSpc>
              <a:spcBef>
                <a:spcPct val="0"/>
              </a:spcBef>
            </a:pPr>
            <a:r>
              <a:rPr lang="en-US" sz="2394" b="1" i="1" spc="-47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LEETCODE JAVA CHALLENGES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0807" y="408037"/>
            <a:ext cx="10667697" cy="90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8"/>
              </a:lnSpc>
              <a:spcBef>
                <a:spcPct val="0"/>
              </a:spcBef>
            </a:pPr>
            <a:r>
              <a:rPr lang="en-US" sz="4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INTERNSHIP ACTIVITIES (CONT.)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36554" y="2160686"/>
            <a:ext cx="7623243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9"/>
              </a:lnSpc>
              <a:spcBef>
                <a:spcPct val="0"/>
              </a:spcBef>
            </a:pPr>
            <a:r>
              <a:rPr lang="en-US" sz="3699" b="1" i="1" u="sng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More Learning Projects And Tasks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478642" y="9407154"/>
            <a:ext cx="47386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13746" y="-2539854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5" y="0"/>
                </a:lnTo>
                <a:lnTo>
                  <a:pt x="8690625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3614304" y="5721992"/>
            <a:ext cx="3380817" cy="0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515325"/>
            <a:ext cx="10463839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EXTRACURRICULAR ACTIVITIES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2359650"/>
            <a:ext cx="4547228" cy="5282561"/>
            <a:chOff x="0" y="0"/>
            <a:chExt cx="546608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t="-19444" b="-1944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738297" y="4409350"/>
            <a:ext cx="4547228" cy="5282561"/>
            <a:chOff x="0" y="0"/>
            <a:chExt cx="546608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l="-35333" r="-35333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47894" y="1947206"/>
            <a:ext cx="4547228" cy="5282561"/>
            <a:chOff x="0" y="0"/>
            <a:chExt cx="546608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6"/>
              <a:stretch>
                <a:fillRect l="-18085" r="-1808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-7032077" y="-2768840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5" y="0"/>
                </a:lnTo>
                <a:lnTo>
                  <a:pt x="8690625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841931" y="6614319"/>
            <a:ext cx="2666510" cy="82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2"/>
              </a:lnSpc>
              <a:spcBef>
                <a:spcPct val="0"/>
              </a:spcBef>
            </a:pPr>
            <a:r>
              <a:rPr lang="en-US" sz="2394" b="1" i="1" spc="-47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Christmas Party At  The Office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31302" y="8623803"/>
            <a:ext cx="5161218" cy="82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2"/>
              </a:lnSpc>
              <a:spcBef>
                <a:spcPct val="0"/>
              </a:spcBef>
            </a:pPr>
            <a:r>
              <a:rPr lang="en-US" sz="2394" b="1" i="1" spc="-47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Content Creation with Marketing Team for the Youtube Channel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53896" y="6225633"/>
            <a:ext cx="3535223" cy="82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2"/>
              </a:lnSpc>
              <a:spcBef>
                <a:spcPct val="0"/>
              </a:spcBef>
            </a:pPr>
            <a:r>
              <a:rPr lang="en-US" sz="2394" b="1" i="1" spc="-47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Women Techsters Program Completion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472629" y="9407154"/>
            <a:ext cx="48589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4954093" y="-208997"/>
            <a:ext cx="0" cy="10974228"/>
          </a:xfrm>
          <a:prstGeom prst="line">
            <a:avLst/>
          </a:prstGeom>
          <a:ln w="19050" cap="flat">
            <a:solidFill>
              <a:srgbClr val="C5AB9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848206" cy="10287000"/>
            <a:chOff x="0" y="0"/>
            <a:chExt cx="127689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6894" cy="2709333"/>
            </a:xfrm>
            <a:custGeom>
              <a:avLst/>
              <a:gdLst/>
              <a:ahLst/>
              <a:cxnLst/>
              <a:rect l="l" t="t" r="r" b="b"/>
              <a:pathLst>
                <a:path w="1276894" h="2709333">
                  <a:moveTo>
                    <a:pt x="0" y="0"/>
                  </a:moveTo>
                  <a:lnTo>
                    <a:pt x="1276894" y="0"/>
                  </a:lnTo>
                  <a:lnTo>
                    <a:pt x="12768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7689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58868" y="2842875"/>
            <a:ext cx="8288200" cy="522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6999" lvl="1" indent="-558500" algn="l">
              <a:lnSpc>
                <a:spcPts val="7243"/>
              </a:lnSpc>
              <a:buFont typeface="Arial"/>
              <a:buChar char="•"/>
            </a:pPr>
            <a:r>
              <a:rPr lang="en-US" sz="5173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Adapting to Ubuntu</a:t>
            </a:r>
          </a:p>
          <a:p>
            <a:pPr algn="l">
              <a:lnSpc>
                <a:spcPts val="7243"/>
              </a:lnSpc>
            </a:pPr>
            <a:endParaRPr lang="en-US" sz="5173" b="1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marL="1116999" lvl="1" indent="-558500" algn="l">
              <a:lnSpc>
                <a:spcPts val="7243"/>
              </a:lnSpc>
              <a:buFont typeface="Arial"/>
              <a:buChar char="•"/>
            </a:pPr>
            <a:r>
              <a:rPr lang="en-US" sz="5173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Meeting Deadlines</a:t>
            </a:r>
          </a:p>
          <a:p>
            <a:pPr algn="l">
              <a:lnSpc>
                <a:spcPts val="7243"/>
              </a:lnSpc>
            </a:pPr>
            <a:endParaRPr lang="en-US" sz="5173" b="1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marL="1116999" lvl="1" indent="-558500" algn="l">
              <a:lnSpc>
                <a:spcPts val="7243"/>
              </a:lnSpc>
              <a:buFont typeface="Arial"/>
              <a:buChar char="•"/>
            </a:pPr>
            <a:r>
              <a:rPr lang="en-US" sz="5173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Debugging Codes</a:t>
            </a:r>
          </a:p>
          <a:p>
            <a:pPr algn="l">
              <a:lnSpc>
                <a:spcPts val="5432"/>
              </a:lnSpc>
            </a:pPr>
            <a:endParaRPr lang="en-US" sz="5173" b="1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86131" y="678987"/>
            <a:ext cx="11076261" cy="96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4. DIFFICULTIES AND CHALLENGES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898524" y="5427197"/>
            <a:ext cx="4389476" cy="4806646"/>
            <a:chOff x="0" y="0"/>
            <a:chExt cx="5759450" cy="6306820"/>
          </a:xfrm>
        </p:grpSpPr>
        <p:sp>
          <p:nvSpPr>
            <p:cNvPr id="9" name="Freeform 9"/>
            <p:cNvSpPr/>
            <p:nvPr/>
          </p:nvSpPr>
          <p:spPr>
            <a:xfrm>
              <a:off x="0" y="-109220"/>
              <a:ext cx="5759450" cy="6416040"/>
            </a:xfrm>
            <a:custGeom>
              <a:avLst/>
              <a:gdLst/>
              <a:ahLst/>
              <a:cxnLst/>
              <a:rect l="l" t="t" r="r" b="b"/>
              <a:pathLst>
                <a:path w="5759450" h="6416040">
                  <a:moveTo>
                    <a:pt x="3689350" y="2145030"/>
                  </a:moveTo>
                  <a:lnTo>
                    <a:pt x="5759450" y="1197610"/>
                  </a:lnTo>
                  <a:lnTo>
                    <a:pt x="5759450" y="2886710"/>
                  </a:lnTo>
                  <a:lnTo>
                    <a:pt x="4556760" y="3754120"/>
                  </a:lnTo>
                  <a:cubicBezTo>
                    <a:pt x="4946650" y="3728720"/>
                    <a:pt x="5336540" y="3740150"/>
                    <a:pt x="5723890" y="3787140"/>
                  </a:cubicBezTo>
                  <a:lnTo>
                    <a:pt x="5585460" y="5309870"/>
                  </a:lnTo>
                  <a:cubicBezTo>
                    <a:pt x="3920490" y="5110480"/>
                    <a:pt x="871220" y="6416040"/>
                    <a:pt x="871220" y="6416040"/>
                  </a:cubicBezTo>
                  <a:lnTo>
                    <a:pt x="871220" y="5125720"/>
                  </a:lnTo>
                  <a:lnTo>
                    <a:pt x="833120" y="5143500"/>
                  </a:lnTo>
                  <a:cubicBezTo>
                    <a:pt x="538480" y="5278120"/>
                    <a:pt x="189230" y="5148580"/>
                    <a:pt x="54610" y="4852670"/>
                  </a:cubicBezTo>
                  <a:cubicBezTo>
                    <a:pt x="17780" y="4776470"/>
                    <a:pt x="0" y="4692650"/>
                    <a:pt x="0" y="4607560"/>
                  </a:cubicBezTo>
                  <a:cubicBezTo>
                    <a:pt x="0" y="4114800"/>
                    <a:pt x="207010" y="3644900"/>
                    <a:pt x="570230" y="3310890"/>
                  </a:cubicBezTo>
                  <a:lnTo>
                    <a:pt x="1681480" y="2293620"/>
                  </a:lnTo>
                  <a:cubicBezTo>
                    <a:pt x="1130300" y="2419350"/>
                    <a:pt x="563880" y="2466340"/>
                    <a:pt x="0" y="2437130"/>
                  </a:cubicBezTo>
                  <a:lnTo>
                    <a:pt x="0" y="1084580"/>
                  </a:lnTo>
                  <a:cubicBezTo>
                    <a:pt x="1257300" y="1145540"/>
                    <a:pt x="2424430" y="811530"/>
                    <a:pt x="3529330" y="203200"/>
                  </a:cubicBezTo>
                  <a:cubicBezTo>
                    <a:pt x="3896360" y="0"/>
                    <a:pt x="4358640" y="133350"/>
                    <a:pt x="4561840" y="500380"/>
                  </a:cubicBezTo>
                  <a:cubicBezTo>
                    <a:pt x="4624070" y="613410"/>
                    <a:pt x="4657090" y="739140"/>
                    <a:pt x="4657090" y="867410"/>
                  </a:cubicBezTo>
                  <a:lnTo>
                    <a:pt x="4657090" y="923290"/>
                  </a:lnTo>
                  <a:cubicBezTo>
                    <a:pt x="4657090" y="1136650"/>
                    <a:pt x="4568190" y="1339850"/>
                    <a:pt x="4410710" y="1483360"/>
                  </a:cubicBezTo>
                  <a:cubicBezTo>
                    <a:pt x="4122420" y="1747520"/>
                    <a:pt x="3689350" y="2145030"/>
                    <a:pt x="3689350" y="2145030"/>
                  </a:cubicBezTo>
                  <a:close/>
                </a:path>
              </a:pathLst>
            </a:custGeom>
            <a:blipFill>
              <a:blip r:embed="rId2"/>
              <a:stretch>
                <a:fillRect l="-4761" r="-476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8100000">
            <a:off x="15981942" y="-1788025"/>
            <a:ext cx="3992153" cy="4114800"/>
          </a:xfrm>
          <a:custGeom>
            <a:avLst/>
            <a:gdLst/>
            <a:ahLst/>
            <a:cxnLst/>
            <a:rect l="l" t="t" r="r" b="b"/>
            <a:pathLst>
              <a:path w="3992153" h="4114800">
                <a:moveTo>
                  <a:pt x="0" y="0"/>
                </a:moveTo>
                <a:lnTo>
                  <a:pt x="3992153" y="0"/>
                </a:lnTo>
                <a:lnTo>
                  <a:pt x="3992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73576" y="1914532"/>
            <a:ext cx="3992153" cy="4114800"/>
          </a:xfrm>
          <a:custGeom>
            <a:avLst/>
            <a:gdLst/>
            <a:ahLst/>
            <a:cxnLst/>
            <a:rect l="l" t="t" r="r" b="b"/>
            <a:pathLst>
              <a:path w="3992153" h="4114800">
                <a:moveTo>
                  <a:pt x="0" y="0"/>
                </a:moveTo>
                <a:lnTo>
                  <a:pt x="3992153" y="0"/>
                </a:lnTo>
                <a:lnTo>
                  <a:pt x="3992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100000">
            <a:off x="-470200" y="7200900"/>
            <a:ext cx="3992153" cy="4114800"/>
          </a:xfrm>
          <a:custGeom>
            <a:avLst/>
            <a:gdLst/>
            <a:ahLst/>
            <a:cxnLst/>
            <a:rect l="l" t="t" r="r" b="b"/>
            <a:pathLst>
              <a:path w="3992153" h="4114800">
                <a:moveTo>
                  <a:pt x="0" y="0"/>
                </a:moveTo>
                <a:lnTo>
                  <a:pt x="3992153" y="0"/>
                </a:lnTo>
                <a:lnTo>
                  <a:pt x="3992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75546" y="9407154"/>
            <a:ext cx="48006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4954093" y="-208997"/>
            <a:ext cx="0" cy="10974228"/>
          </a:xfrm>
          <a:prstGeom prst="line">
            <a:avLst/>
          </a:prstGeom>
          <a:ln w="19050" cap="flat">
            <a:solidFill>
              <a:srgbClr val="C5AB9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848206" cy="10287000"/>
            <a:chOff x="0" y="0"/>
            <a:chExt cx="127689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6894" cy="2709333"/>
            </a:xfrm>
            <a:custGeom>
              <a:avLst/>
              <a:gdLst/>
              <a:ahLst/>
              <a:cxnLst/>
              <a:rect l="l" t="t" r="r" b="b"/>
              <a:pathLst>
                <a:path w="1276894" h="2709333">
                  <a:moveTo>
                    <a:pt x="0" y="0"/>
                  </a:moveTo>
                  <a:lnTo>
                    <a:pt x="1276894" y="0"/>
                  </a:lnTo>
                  <a:lnTo>
                    <a:pt x="12768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7689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65132" y="2563688"/>
            <a:ext cx="329060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Insightful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7053" y="501862"/>
            <a:ext cx="5306288" cy="96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5. CONCLUSION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8039" y="4765675"/>
            <a:ext cx="365950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Wonderful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75663" y="7066677"/>
            <a:ext cx="386534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Productive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322532" y="0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8" y="0"/>
                </a:lnTo>
                <a:lnTo>
                  <a:pt x="1189978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54093" y="8987178"/>
            <a:ext cx="1189978" cy="1116415"/>
          </a:xfrm>
          <a:custGeom>
            <a:avLst/>
            <a:gdLst/>
            <a:ahLst/>
            <a:cxnLst/>
            <a:rect l="l" t="t" r="r" b="b"/>
            <a:pathLst>
              <a:path w="1189978" h="1116415">
                <a:moveTo>
                  <a:pt x="0" y="0"/>
                </a:moveTo>
                <a:lnTo>
                  <a:pt x="1189977" y="0"/>
                </a:lnTo>
                <a:lnTo>
                  <a:pt x="1189977" y="1116415"/>
                </a:lnTo>
                <a:lnTo>
                  <a:pt x="0" y="111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65132" y="2383306"/>
            <a:ext cx="1086097" cy="1018957"/>
          </a:xfrm>
          <a:custGeom>
            <a:avLst/>
            <a:gdLst/>
            <a:ahLst/>
            <a:cxnLst/>
            <a:rect l="l" t="t" r="r" b="b"/>
            <a:pathLst>
              <a:path w="1086097" h="1018957">
                <a:moveTo>
                  <a:pt x="0" y="0"/>
                </a:moveTo>
                <a:lnTo>
                  <a:pt x="1086097" y="0"/>
                </a:lnTo>
                <a:lnTo>
                  <a:pt x="1086097" y="1018956"/>
                </a:lnTo>
                <a:lnTo>
                  <a:pt x="0" y="1018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28039" y="4634022"/>
            <a:ext cx="1086097" cy="1018957"/>
          </a:xfrm>
          <a:custGeom>
            <a:avLst/>
            <a:gdLst/>
            <a:ahLst/>
            <a:cxnLst/>
            <a:rect l="l" t="t" r="r" b="b"/>
            <a:pathLst>
              <a:path w="1086097" h="1018957">
                <a:moveTo>
                  <a:pt x="0" y="0"/>
                </a:moveTo>
                <a:lnTo>
                  <a:pt x="1086097" y="0"/>
                </a:lnTo>
                <a:lnTo>
                  <a:pt x="1086097" y="1018956"/>
                </a:lnTo>
                <a:lnTo>
                  <a:pt x="0" y="1018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075663" y="6935024"/>
            <a:ext cx="1086097" cy="1018957"/>
          </a:xfrm>
          <a:custGeom>
            <a:avLst/>
            <a:gdLst/>
            <a:ahLst/>
            <a:cxnLst/>
            <a:rect l="l" t="t" r="r" b="b"/>
            <a:pathLst>
              <a:path w="1086097" h="1018957">
                <a:moveTo>
                  <a:pt x="0" y="0"/>
                </a:moveTo>
                <a:lnTo>
                  <a:pt x="1086097" y="0"/>
                </a:lnTo>
                <a:lnTo>
                  <a:pt x="1086097" y="1018957"/>
                </a:lnTo>
                <a:lnTo>
                  <a:pt x="0" y="1018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634015" y="711412"/>
            <a:ext cx="5588107" cy="7698474"/>
            <a:chOff x="0" y="0"/>
            <a:chExt cx="6342380" cy="8737600"/>
          </a:xfrm>
        </p:grpSpPr>
        <p:sp>
          <p:nvSpPr>
            <p:cNvPr id="16" name="Freeform 16"/>
            <p:cNvSpPr/>
            <p:nvPr/>
          </p:nvSpPr>
          <p:spPr>
            <a:xfrm>
              <a:off x="628650" y="391160"/>
              <a:ext cx="5085080" cy="7955280"/>
            </a:xfrm>
            <a:custGeom>
              <a:avLst/>
              <a:gdLst/>
              <a:ahLst/>
              <a:cxnLst/>
              <a:rect l="l" t="t" r="r" b="b"/>
              <a:pathLst>
                <a:path w="5085080" h="7955280">
                  <a:moveTo>
                    <a:pt x="2542540" y="7955280"/>
                  </a:moveTo>
                  <a:cubicBezTo>
                    <a:pt x="1140460" y="7955280"/>
                    <a:pt x="0" y="6814820"/>
                    <a:pt x="0" y="5412740"/>
                  </a:cubicBezTo>
                  <a:lnTo>
                    <a:pt x="0" y="2542540"/>
                  </a:lnTo>
                  <a:cubicBezTo>
                    <a:pt x="0" y="1140460"/>
                    <a:pt x="1140460" y="0"/>
                    <a:pt x="2542540" y="0"/>
                  </a:cubicBezTo>
                  <a:cubicBezTo>
                    <a:pt x="3944620" y="0"/>
                    <a:pt x="5085080" y="1140460"/>
                    <a:pt x="5085080" y="2542540"/>
                  </a:cubicBezTo>
                  <a:lnTo>
                    <a:pt x="5085080" y="5412740"/>
                  </a:lnTo>
                  <a:cubicBezTo>
                    <a:pt x="5085080" y="6814820"/>
                    <a:pt x="3944620" y="7955280"/>
                    <a:pt x="2542540" y="7955280"/>
                  </a:cubicBezTo>
                  <a:close/>
                </a:path>
              </a:pathLst>
            </a:custGeom>
            <a:blipFill>
              <a:blip r:embed="rId6"/>
              <a:stretch>
                <a:fillRect t="-6818" b="-6818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42380" cy="8737600"/>
            </a:xfrm>
            <a:custGeom>
              <a:avLst/>
              <a:gdLst/>
              <a:ahLst/>
              <a:cxnLst/>
              <a:rect l="l" t="t" r="r" b="b"/>
              <a:pathLst>
                <a:path w="6342380" h="8737600">
                  <a:moveTo>
                    <a:pt x="3171190" y="381000"/>
                  </a:moveTo>
                  <a:cubicBezTo>
                    <a:pt x="1764030" y="381000"/>
                    <a:pt x="618490" y="1526540"/>
                    <a:pt x="618490" y="2933700"/>
                  </a:cubicBezTo>
                  <a:lnTo>
                    <a:pt x="618490" y="5803900"/>
                  </a:lnTo>
                  <a:cubicBezTo>
                    <a:pt x="618490" y="7211060"/>
                    <a:pt x="1764030" y="8356600"/>
                    <a:pt x="3171190" y="8356600"/>
                  </a:cubicBezTo>
                  <a:cubicBezTo>
                    <a:pt x="4578350" y="8356600"/>
                    <a:pt x="5723890" y="7211060"/>
                    <a:pt x="5723890" y="5803900"/>
                  </a:cubicBezTo>
                  <a:lnTo>
                    <a:pt x="5723890" y="2933700"/>
                  </a:lnTo>
                  <a:cubicBezTo>
                    <a:pt x="5723890" y="1526540"/>
                    <a:pt x="4578350" y="381000"/>
                    <a:pt x="3171190" y="381000"/>
                  </a:cubicBezTo>
                  <a:close/>
                  <a:moveTo>
                    <a:pt x="5704840" y="5803900"/>
                  </a:moveTo>
                  <a:cubicBezTo>
                    <a:pt x="5704840" y="7200900"/>
                    <a:pt x="4568190" y="8337550"/>
                    <a:pt x="3171190" y="8337550"/>
                  </a:cubicBezTo>
                  <a:cubicBezTo>
                    <a:pt x="1774190" y="8337550"/>
                    <a:pt x="637540" y="7200900"/>
                    <a:pt x="637540" y="5803900"/>
                  </a:cubicBezTo>
                  <a:lnTo>
                    <a:pt x="637540" y="2933700"/>
                  </a:lnTo>
                  <a:cubicBezTo>
                    <a:pt x="637540" y="1536700"/>
                    <a:pt x="1774190" y="400050"/>
                    <a:pt x="3171190" y="400050"/>
                  </a:cubicBezTo>
                  <a:cubicBezTo>
                    <a:pt x="4568190" y="400050"/>
                    <a:pt x="5704840" y="1536700"/>
                    <a:pt x="5704840" y="2933700"/>
                  </a:cubicBezTo>
                  <a:lnTo>
                    <a:pt x="5704840" y="5803900"/>
                  </a:lnTo>
                  <a:close/>
                  <a:moveTo>
                    <a:pt x="6277610" y="3246120"/>
                  </a:moveTo>
                  <a:cubicBezTo>
                    <a:pt x="6240780" y="3230880"/>
                    <a:pt x="6207760" y="3208020"/>
                    <a:pt x="6179820" y="3180080"/>
                  </a:cubicBezTo>
                  <a:cubicBezTo>
                    <a:pt x="6151880" y="3152140"/>
                    <a:pt x="6129020" y="3119120"/>
                    <a:pt x="6113780" y="3082290"/>
                  </a:cubicBezTo>
                  <a:cubicBezTo>
                    <a:pt x="6109970" y="3073400"/>
                    <a:pt x="6107430" y="3064510"/>
                    <a:pt x="6103620" y="3055620"/>
                  </a:cubicBezTo>
                  <a:lnTo>
                    <a:pt x="6103620" y="2933700"/>
                  </a:lnTo>
                  <a:cubicBezTo>
                    <a:pt x="6103620" y="2150110"/>
                    <a:pt x="5798820" y="1413510"/>
                    <a:pt x="5245100" y="859790"/>
                  </a:cubicBezTo>
                  <a:cubicBezTo>
                    <a:pt x="4691380" y="304800"/>
                    <a:pt x="3954780" y="0"/>
                    <a:pt x="3171190" y="0"/>
                  </a:cubicBezTo>
                  <a:cubicBezTo>
                    <a:pt x="2387600" y="0"/>
                    <a:pt x="1651000" y="304800"/>
                    <a:pt x="1097280" y="858520"/>
                  </a:cubicBezTo>
                  <a:cubicBezTo>
                    <a:pt x="543560" y="1413510"/>
                    <a:pt x="238760" y="2150110"/>
                    <a:pt x="238760" y="2933700"/>
                  </a:cubicBezTo>
                  <a:lnTo>
                    <a:pt x="238760" y="5267960"/>
                  </a:lnTo>
                  <a:cubicBezTo>
                    <a:pt x="236220" y="5276850"/>
                    <a:pt x="232410" y="5285740"/>
                    <a:pt x="228600" y="5294630"/>
                  </a:cubicBezTo>
                  <a:cubicBezTo>
                    <a:pt x="213360" y="5331460"/>
                    <a:pt x="190500" y="5364480"/>
                    <a:pt x="162560" y="5392420"/>
                  </a:cubicBezTo>
                  <a:cubicBezTo>
                    <a:pt x="134620" y="5420360"/>
                    <a:pt x="101600" y="5443220"/>
                    <a:pt x="64770" y="5458460"/>
                  </a:cubicBezTo>
                  <a:cubicBezTo>
                    <a:pt x="43180" y="5467350"/>
                    <a:pt x="21590" y="5473700"/>
                    <a:pt x="0" y="5477510"/>
                  </a:cubicBezTo>
                  <a:cubicBezTo>
                    <a:pt x="22860" y="5481320"/>
                    <a:pt x="44450" y="5487670"/>
                    <a:pt x="64770" y="5496560"/>
                  </a:cubicBezTo>
                  <a:cubicBezTo>
                    <a:pt x="101600" y="5511800"/>
                    <a:pt x="134620" y="5534660"/>
                    <a:pt x="162560" y="5562600"/>
                  </a:cubicBezTo>
                  <a:cubicBezTo>
                    <a:pt x="190500" y="5590541"/>
                    <a:pt x="213360" y="5623560"/>
                    <a:pt x="228600" y="5660391"/>
                  </a:cubicBezTo>
                  <a:cubicBezTo>
                    <a:pt x="232410" y="5669281"/>
                    <a:pt x="234950" y="5678170"/>
                    <a:pt x="238760" y="5687061"/>
                  </a:cubicBezTo>
                  <a:lnTo>
                    <a:pt x="238760" y="5805170"/>
                  </a:lnTo>
                  <a:cubicBezTo>
                    <a:pt x="238760" y="6588761"/>
                    <a:pt x="543560" y="7325361"/>
                    <a:pt x="1097280" y="7879080"/>
                  </a:cubicBezTo>
                  <a:cubicBezTo>
                    <a:pt x="1651000" y="8432800"/>
                    <a:pt x="2387600" y="8737600"/>
                    <a:pt x="3171190" y="8737600"/>
                  </a:cubicBezTo>
                  <a:cubicBezTo>
                    <a:pt x="3954780" y="8737600"/>
                    <a:pt x="4691380" y="8432800"/>
                    <a:pt x="5245100" y="7879080"/>
                  </a:cubicBezTo>
                  <a:cubicBezTo>
                    <a:pt x="5798820" y="7325361"/>
                    <a:pt x="6103620" y="6588761"/>
                    <a:pt x="6103620" y="5805170"/>
                  </a:cubicBezTo>
                  <a:lnTo>
                    <a:pt x="6103620" y="3474720"/>
                  </a:lnTo>
                  <a:cubicBezTo>
                    <a:pt x="6106160" y="3465830"/>
                    <a:pt x="6109970" y="3456940"/>
                    <a:pt x="6113780" y="3448050"/>
                  </a:cubicBezTo>
                  <a:cubicBezTo>
                    <a:pt x="6129020" y="3411220"/>
                    <a:pt x="6151880" y="3378200"/>
                    <a:pt x="6179820" y="3350260"/>
                  </a:cubicBezTo>
                  <a:cubicBezTo>
                    <a:pt x="6207760" y="3322320"/>
                    <a:pt x="6240780" y="3299460"/>
                    <a:pt x="6277610" y="3284220"/>
                  </a:cubicBezTo>
                  <a:cubicBezTo>
                    <a:pt x="6299200" y="3275330"/>
                    <a:pt x="6320790" y="3268980"/>
                    <a:pt x="6342380" y="3265170"/>
                  </a:cubicBezTo>
                  <a:cubicBezTo>
                    <a:pt x="6320790" y="3261360"/>
                    <a:pt x="6299200" y="3255010"/>
                    <a:pt x="6277610" y="3246120"/>
                  </a:cubicBezTo>
                  <a:close/>
                  <a:moveTo>
                    <a:pt x="5232400" y="7865110"/>
                  </a:moveTo>
                  <a:cubicBezTo>
                    <a:pt x="4682490" y="8415020"/>
                    <a:pt x="3949700" y="8718550"/>
                    <a:pt x="3171190" y="8718550"/>
                  </a:cubicBezTo>
                  <a:cubicBezTo>
                    <a:pt x="2392680" y="8718550"/>
                    <a:pt x="1661160" y="8415020"/>
                    <a:pt x="1109980" y="7865110"/>
                  </a:cubicBezTo>
                  <a:cubicBezTo>
                    <a:pt x="560070" y="7315200"/>
                    <a:pt x="256540" y="6582410"/>
                    <a:pt x="256540" y="5803900"/>
                  </a:cubicBezTo>
                  <a:lnTo>
                    <a:pt x="256540" y="5685790"/>
                  </a:lnTo>
                  <a:cubicBezTo>
                    <a:pt x="259080" y="5676900"/>
                    <a:pt x="262890" y="5668010"/>
                    <a:pt x="266700" y="5659120"/>
                  </a:cubicBezTo>
                  <a:cubicBezTo>
                    <a:pt x="281940" y="5622290"/>
                    <a:pt x="304800" y="5589270"/>
                    <a:pt x="332740" y="5561330"/>
                  </a:cubicBezTo>
                  <a:cubicBezTo>
                    <a:pt x="360680" y="5533390"/>
                    <a:pt x="393700" y="5510530"/>
                    <a:pt x="430530" y="5495290"/>
                  </a:cubicBezTo>
                  <a:cubicBezTo>
                    <a:pt x="452120" y="5486400"/>
                    <a:pt x="473710" y="5480050"/>
                    <a:pt x="495300" y="5476240"/>
                  </a:cubicBezTo>
                  <a:cubicBezTo>
                    <a:pt x="472440" y="5472430"/>
                    <a:pt x="450850" y="5466080"/>
                    <a:pt x="430530" y="5457190"/>
                  </a:cubicBezTo>
                  <a:cubicBezTo>
                    <a:pt x="393700" y="5441950"/>
                    <a:pt x="360680" y="5419090"/>
                    <a:pt x="332740" y="5391150"/>
                  </a:cubicBezTo>
                  <a:cubicBezTo>
                    <a:pt x="304800" y="5363209"/>
                    <a:pt x="281940" y="5330190"/>
                    <a:pt x="266700" y="5293359"/>
                  </a:cubicBezTo>
                  <a:cubicBezTo>
                    <a:pt x="262890" y="5284469"/>
                    <a:pt x="260350" y="5275580"/>
                    <a:pt x="256540" y="5266689"/>
                  </a:cubicBezTo>
                  <a:lnTo>
                    <a:pt x="256540" y="2933700"/>
                  </a:lnTo>
                  <a:cubicBezTo>
                    <a:pt x="256540" y="2155190"/>
                    <a:pt x="560070" y="1423670"/>
                    <a:pt x="1109980" y="872490"/>
                  </a:cubicBezTo>
                  <a:cubicBezTo>
                    <a:pt x="1659890" y="322580"/>
                    <a:pt x="2392680" y="19050"/>
                    <a:pt x="3171190" y="19050"/>
                  </a:cubicBezTo>
                  <a:cubicBezTo>
                    <a:pt x="3949700" y="19050"/>
                    <a:pt x="4681220" y="322580"/>
                    <a:pt x="5232400" y="872490"/>
                  </a:cubicBezTo>
                  <a:cubicBezTo>
                    <a:pt x="5782310" y="1422400"/>
                    <a:pt x="6085840" y="2155190"/>
                    <a:pt x="6085840" y="2933700"/>
                  </a:cubicBezTo>
                  <a:lnTo>
                    <a:pt x="6085840" y="3056890"/>
                  </a:lnTo>
                  <a:cubicBezTo>
                    <a:pt x="6083300" y="3065780"/>
                    <a:pt x="6079490" y="3074670"/>
                    <a:pt x="6075680" y="3083560"/>
                  </a:cubicBezTo>
                  <a:cubicBezTo>
                    <a:pt x="6060440" y="3120390"/>
                    <a:pt x="6037580" y="3153410"/>
                    <a:pt x="6009640" y="3181350"/>
                  </a:cubicBezTo>
                  <a:cubicBezTo>
                    <a:pt x="5981700" y="3209290"/>
                    <a:pt x="5948680" y="3232150"/>
                    <a:pt x="5911850" y="3247390"/>
                  </a:cubicBezTo>
                  <a:cubicBezTo>
                    <a:pt x="5890260" y="3256280"/>
                    <a:pt x="5868670" y="3262630"/>
                    <a:pt x="5847080" y="3266440"/>
                  </a:cubicBezTo>
                  <a:cubicBezTo>
                    <a:pt x="5869940" y="3270250"/>
                    <a:pt x="5891530" y="3276600"/>
                    <a:pt x="5911850" y="3285490"/>
                  </a:cubicBezTo>
                  <a:cubicBezTo>
                    <a:pt x="5948680" y="3300730"/>
                    <a:pt x="5981700" y="3323590"/>
                    <a:pt x="6009640" y="3351530"/>
                  </a:cubicBezTo>
                  <a:cubicBezTo>
                    <a:pt x="6037580" y="3379470"/>
                    <a:pt x="6060440" y="3412490"/>
                    <a:pt x="6075680" y="3449320"/>
                  </a:cubicBezTo>
                  <a:cubicBezTo>
                    <a:pt x="6079490" y="3458211"/>
                    <a:pt x="6082030" y="3467100"/>
                    <a:pt x="6085840" y="3475991"/>
                  </a:cubicBezTo>
                  <a:lnTo>
                    <a:pt x="6085840" y="5803900"/>
                  </a:lnTo>
                  <a:cubicBezTo>
                    <a:pt x="6085840" y="6582410"/>
                    <a:pt x="5782310" y="7313930"/>
                    <a:pt x="5232400" y="786511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Freeform 18"/>
          <p:cNvSpPr/>
          <p:nvPr/>
        </p:nvSpPr>
        <p:spPr>
          <a:xfrm rot="-10800000">
            <a:off x="13423341" y="913561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0" y="0"/>
                </a:lnTo>
                <a:lnTo>
                  <a:pt x="3366870" y="967975"/>
                </a:lnTo>
                <a:lnTo>
                  <a:pt x="0" y="967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477094" y="9407154"/>
            <a:ext cx="4769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714302" y="-343614"/>
            <a:ext cx="0" cy="10974228"/>
          </a:xfrm>
          <a:prstGeom prst="line">
            <a:avLst/>
          </a:prstGeom>
          <a:ln w="19050" cap="flat">
            <a:solidFill>
              <a:srgbClr val="C5AB9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45060" y="971550"/>
            <a:ext cx="13710313" cy="1312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[1] Angular Team. (2023). Angular documentation.</a:t>
            </a:r>
          </a:p>
          <a:p>
            <a:pPr algn="l">
              <a:lnSpc>
                <a:spcPts val="4340"/>
              </a:lnSpc>
            </a:pPr>
            <a:r>
              <a:rPr lang="en-US" sz="3100" b="1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 Retrieved from </a:t>
            </a:r>
            <a:r>
              <a:rPr lang="en-US" sz="3100" u="sng" dirty="0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  <a:hlinkClick r:id="rId2" tooltip="https://angular.io"/>
              </a:rPr>
              <a:t>https://angular.io/</a:t>
            </a:r>
          </a:p>
          <a:p>
            <a:pPr algn="l">
              <a:lnSpc>
                <a:spcPts val="4340"/>
              </a:lnSpc>
            </a:pPr>
            <a:r>
              <a:rPr lang="en-US" sz="3100" b="1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[2] VMware. (2022). Spring Boot documentation. </a:t>
            </a:r>
          </a:p>
          <a:p>
            <a:pPr algn="l">
              <a:lnSpc>
                <a:spcPts val="4340"/>
              </a:lnSpc>
            </a:pPr>
            <a:r>
              <a:rPr lang="en-US" sz="3100" b="1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Retrieved from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3" tooltip="https://spring.io/projects/spring-boot/"/>
              </a:rPr>
              <a:t>https://spring.io/projects/spring-boot/</a:t>
            </a:r>
          </a:p>
          <a:p>
            <a:pPr algn="l">
              <a:lnSpc>
                <a:spcPts val="4340"/>
              </a:lnSpc>
            </a:pPr>
            <a:r>
              <a:rPr lang="en-US" sz="3100" b="1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[3] Oracle Corporation. (n.d.). Oracle Java documentation. </a:t>
            </a:r>
          </a:p>
          <a:p>
            <a:pPr algn="l">
              <a:lnSpc>
                <a:spcPts val="4340"/>
              </a:lnSpc>
            </a:pPr>
            <a:r>
              <a:rPr lang="en-US" sz="3100" b="1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Retrieved from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4" tooltip="https://docs.oracle.com/en/java/"/>
              </a:rPr>
              <a:t>https://docs.oracle.com/en/java/</a:t>
            </a:r>
          </a:p>
          <a:p>
            <a:pPr algn="l">
              <a:lnSpc>
                <a:spcPts val="4340"/>
              </a:lnSpc>
            </a:pPr>
            <a:r>
              <a:rPr lang="en-US" sz="3100" b="1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[4] GitHub. (2022). GitHub docs.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5" tooltip="https://docs.github.com"/>
              </a:rPr>
              <a:t>https://docs.github.com/</a:t>
            </a:r>
          </a:p>
          <a:p>
            <a:pPr algn="l">
              <a:lnSpc>
                <a:spcPts val="4340"/>
              </a:lnSpc>
            </a:pPr>
            <a:r>
              <a:rPr lang="en-US" sz="3100" b="1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[5] Mozilla. (2019). CSS: Cascading Style Sheets. MDN Web Docs.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6" tooltip="https://developer.mozilla.org/en-US/docs/Web/CSS"/>
              </a:rPr>
              <a:t>https://developer.mozilla.org/en-US/docs/Web/CSS</a:t>
            </a:r>
          </a:p>
          <a:p>
            <a:pPr algn="l">
              <a:lnSpc>
                <a:spcPts val="4340"/>
              </a:lnSpc>
            </a:pP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[6] Beck, K., Beedle, M., van Benedum, A., Cockburn, A., Cunningham, W., Fowler, M., &amp; Thomas, D. (2001). Manifesto for agile software development. </a:t>
            </a:r>
          </a:p>
          <a:p>
            <a:pPr algn="l">
              <a:lnSpc>
                <a:spcPts val="4340"/>
              </a:lnSpc>
            </a:pP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Retrieved from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7" tooltip="https://agilemanifesto.org"/>
              </a:rPr>
              <a:t>https://agilemanifesto.org/</a:t>
            </a:r>
          </a:p>
          <a:p>
            <a:pPr algn="l">
              <a:lnSpc>
                <a:spcPts val="4340"/>
              </a:lnSpc>
            </a:pP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[7] </a:t>
            </a:r>
            <a:r>
              <a:rPr lang="en-US" sz="3100" b="1" u="sng" dirty="0" err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Schwaber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, K., &amp; Sutherland, J. (2020). The scrum guide</a:t>
            </a:r>
          </a:p>
          <a:p>
            <a:pPr algn="l">
              <a:lnSpc>
                <a:spcPts val="4340"/>
              </a:lnSpc>
            </a:pP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Retrieved from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8" tooltip="https://scrumguides.org"/>
              </a:rPr>
              <a:t>https://scrumguides.org/</a:t>
            </a:r>
          </a:p>
          <a:p>
            <a:pPr algn="l">
              <a:lnSpc>
                <a:spcPts val="4340"/>
              </a:lnSpc>
            </a:pP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[8] Stack Overflow. (n.d.). Stack Overflow.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9" tooltip="https://stackoverflow.com"/>
              </a:rPr>
              <a:t>https://stackoverflow.com/</a:t>
            </a:r>
          </a:p>
          <a:p>
            <a:pPr algn="l">
              <a:lnSpc>
                <a:spcPts val="4340"/>
              </a:lnSpc>
            </a:pP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[9] W3Schools. (n.d.). W3Schools.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10" tooltip="https://www.w3schools.com"/>
              </a:rPr>
              <a:t>https://www.w3schools.com/</a:t>
            </a:r>
          </a:p>
          <a:p>
            <a:pPr algn="l">
              <a:lnSpc>
                <a:spcPts val="4340"/>
              </a:lnSpc>
            </a:pP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[10] Google. (2024). Gemini.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11" tooltip="https://gemini.google.com/app"/>
              </a:rPr>
              <a:t>https://gemini.google.com/app</a:t>
            </a:r>
          </a:p>
          <a:p>
            <a:pPr algn="l">
              <a:lnSpc>
                <a:spcPts val="4340"/>
              </a:lnSpc>
            </a:pP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[11] </a:t>
            </a:r>
            <a:r>
              <a:rPr lang="en-US" sz="3100" b="1" u="sng" dirty="0" err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Freepik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. (2020). </a:t>
            </a:r>
            <a:r>
              <a:rPr lang="en-US" sz="3100" b="1" u="sng" dirty="0" err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Freepik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. </a:t>
            </a:r>
            <a:r>
              <a:rPr lang="en-US" sz="3100" b="1" u="sng" dirty="0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  <a:hlinkClick r:id="rId12" tooltip="https://www.freepik.com"/>
              </a:rPr>
              <a:t>https://www.freepik.com/</a:t>
            </a:r>
          </a:p>
          <a:p>
            <a:pPr algn="l">
              <a:lnSpc>
                <a:spcPts val="4340"/>
              </a:lnSpc>
            </a:pPr>
            <a:endParaRPr lang="en-US" sz="3100" b="1" u="sng" dirty="0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  <a:hlinkClick r:id="rId12" tooltip="https://www.freepik.com"/>
            </a:endParaRPr>
          </a:p>
          <a:p>
            <a:pPr algn="l">
              <a:lnSpc>
                <a:spcPts val="3499"/>
              </a:lnSpc>
            </a:pPr>
            <a:endParaRPr lang="en-US" sz="3100" b="1" u="sng" dirty="0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  <a:hlinkClick r:id="rId12" tooltip="https://www.freepik.com"/>
            </a:endParaRPr>
          </a:p>
          <a:p>
            <a:pPr algn="l">
              <a:lnSpc>
                <a:spcPts val="2239"/>
              </a:lnSpc>
            </a:pPr>
            <a:endParaRPr lang="en-US" sz="3100" b="1" u="sng" dirty="0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  <a:hlinkClick r:id="rId12" tooltip="https://www.freepik.com"/>
            </a:endParaRPr>
          </a:p>
          <a:p>
            <a:pPr algn="l">
              <a:lnSpc>
                <a:spcPts val="2119"/>
              </a:lnSpc>
            </a:pPr>
            <a:endParaRPr lang="en-US" sz="3100" b="1" u="sng" dirty="0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  <a:hlinkClick r:id="rId12" tooltip="https://www.freepik.com"/>
            </a:endParaRPr>
          </a:p>
          <a:p>
            <a:pPr algn="l">
              <a:lnSpc>
                <a:spcPts val="2119"/>
              </a:lnSpc>
            </a:pPr>
            <a:endParaRPr lang="en-US" sz="3100" b="1" u="sng" dirty="0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  <a:hlinkClick r:id="rId12" tooltip="https://www.freepik.com"/>
            </a:endParaRPr>
          </a:p>
          <a:p>
            <a:pPr algn="l">
              <a:lnSpc>
                <a:spcPts val="2119"/>
              </a:lnSpc>
            </a:pPr>
            <a:endParaRPr lang="en-US" sz="3100" b="1" u="sng" dirty="0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  <a:hlinkClick r:id="rId12" tooltip="https://www.freepik.com"/>
            </a:endParaRPr>
          </a:p>
          <a:p>
            <a:pPr algn="l">
              <a:lnSpc>
                <a:spcPts val="2119"/>
              </a:lnSpc>
            </a:pPr>
            <a:endParaRPr lang="en-US" sz="3100" b="1" u="sng" dirty="0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  <a:hlinkClick r:id="rId12" tooltip="https://www.freepik.com"/>
            </a:endParaRPr>
          </a:p>
          <a:p>
            <a:pPr algn="l">
              <a:lnSpc>
                <a:spcPts val="2119"/>
              </a:lnSpc>
            </a:pPr>
            <a:endParaRPr lang="en-US" sz="3100" b="1" u="sng" dirty="0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  <a:hlinkClick r:id="rId12" tooltip="https://www.freepik.com"/>
            </a:endParaRPr>
          </a:p>
          <a:p>
            <a:pPr algn="l">
              <a:lnSpc>
                <a:spcPts val="1766"/>
              </a:lnSpc>
            </a:pPr>
            <a:endParaRPr lang="en-US" sz="3100" b="1" u="sng" dirty="0">
              <a:solidFill>
                <a:srgbClr val="010101"/>
              </a:solidFill>
              <a:latin typeface="Lora Bold"/>
              <a:ea typeface="Lora Bold"/>
              <a:cs typeface="Lora Bold"/>
              <a:sym typeface="Lora Bold"/>
              <a:hlinkClick r:id="rId12" tooltip="https://www.freepik.co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05303" y="60324"/>
            <a:ext cx="5253688" cy="96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6.  REFERENCES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237386" y="3949671"/>
            <a:ext cx="6680942" cy="6680942"/>
            <a:chOff x="0" y="0"/>
            <a:chExt cx="8916670" cy="891667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13"/>
              <a:stretch>
                <a:fillRect l="-2770" r="-277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7469295" y="9407154"/>
            <a:ext cx="49256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02619"/>
            <a:ext cx="7154125" cy="9032594"/>
            <a:chOff x="0" y="0"/>
            <a:chExt cx="660400" cy="833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33802"/>
            </a:xfrm>
            <a:custGeom>
              <a:avLst/>
              <a:gdLst/>
              <a:ahLst/>
              <a:cxnLst/>
              <a:rect l="l" t="t" r="r" b="b"/>
              <a:pathLst>
                <a:path w="660400" h="8338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69"/>
                  </a:cubicBezTo>
                  <a:lnTo>
                    <a:pt x="660400" y="833802"/>
                  </a:lnTo>
                  <a:lnTo>
                    <a:pt x="0" y="833802"/>
                  </a:lnTo>
                  <a:lnTo>
                    <a:pt x="0" y="32934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735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65291" y="1692187"/>
            <a:ext cx="6680942" cy="6680942"/>
            <a:chOff x="0" y="0"/>
            <a:chExt cx="8916670" cy="891667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770" r="-277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5498611" y="564547"/>
            <a:ext cx="1786588" cy="1676145"/>
          </a:xfrm>
          <a:custGeom>
            <a:avLst/>
            <a:gdLst/>
            <a:ahLst/>
            <a:cxnLst/>
            <a:rect l="l" t="t" r="r" b="b"/>
            <a:pathLst>
              <a:path w="1786588" h="1676145">
                <a:moveTo>
                  <a:pt x="0" y="0"/>
                </a:moveTo>
                <a:lnTo>
                  <a:pt x="1786589" y="0"/>
                </a:lnTo>
                <a:lnTo>
                  <a:pt x="1786589" y="1676145"/>
                </a:lnTo>
                <a:lnTo>
                  <a:pt x="0" y="167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12862" y="2473339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740596" y="2400694"/>
            <a:ext cx="8561349" cy="216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32"/>
              </a:lnSpc>
              <a:spcBef>
                <a:spcPct val="0"/>
              </a:spcBef>
            </a:pPr>
            <a:r>
              <a:rPr lang="en-US" sz="5263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Thank you for your attention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6794" y="6169039"/>
            <a:ext cx="266895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THE END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9597" y="1750166"/>
            <a:ext cx="1045694" cy="981051"/>
          </a:xfrm>
          <a:custGeom>
            <a:avLst/>
            <a:gdLst/>
            <a:ahLst/>
            <a:cxnLst/>
            <a:rect l="l" t="t" r="r" b="b"/>
            <a:pathLst>
              <a:path w="1045694" h="981051">
                <a:moveTo>
                  <a:pt x="0" y="0"/>
                </a:moveTo>
                <a:lnTo>
                  <a:pt x="1045694" y="0"/>
                </a:lnTo>
                <a:lnTo>
                  <a:pt x="1045694" y="981051"/>
                </a:lnTo>
                <a:lnTo>
                  <a:pt x="0" y="98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21411" y="6931039"/>
            <a:ext cx="1124766" cy="1055235"/>
          </a:xfrm>
          <a:custGeom>
            <a:avLst/>
            <a:gdLst/>
            <a:ahLst/>
            <a:cxnLst/>
            <a:rect l="l" t="t" r="r" b="b"/>
            <a:pathLst>
              <a:path w="1124766" h="1055235">
                <a:moveTo>
                  <a:pt x="0" y="0"/>
                </a:moveTo>
                <a:lnTo>
                  <a:pt x="1124766" y="0"/>
                </a:lnTo>
                <a:lnTo>
                  <a:pt x="1124766" y="1055236"/>
                </a:lnTo>
                <a:lnTo>
                  <a:pt x="0" y="1055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97544" y="104327"/>
            <a:ext cx="985281" cy="924373"/>
          </a:xfrm>
          <a:custGeom>
            <a:avLst/>
            <a:gdLst/>
            <a:ahLst/>
            <a:cxnLst/>
            <a:rect l="l" t="t" r="r" b="b"/>
            <a:pathLst>
              <a:path w="985281" h="924373">
                <a:moveTo>
                  <a:pt x="0" y="0"/>
                </a:moveTo>
                <a:lnTo>
                  <a:pt x="985281" y="0"/>
                </a:lnTo>
                <a:lnTo>
                  <a:pt x="985281" y="924373"/>
                </a:lnTo>
                <a:lnTo>
                  <a:pt x="0" y="924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55811" y="8563207"/>
            <a:ext cx="1481788" cy="1390187"/>
          </a:xfrm>
          <a:custGeom>
            <a:avLst/>
            <a:gdLst/>
            <a:ahLst/>
            <a:cxnLst/>
            <a:rect l="l" t="t" r="r" b="b"/>
            <a:pathLst>
              <a:path w="1481788" h="1390187">
                <a:moveTo>
                  <a:pt x="0" y="0"/>
                </a:moveTo>
                <a:lnTo>
                  <a:pt x="1481789" y="0"/>
                </a:lnTo>
                <a:lnTo>
                  <a:pt x="1481789" y="1390186"/>
                </a:lnTo>
                <a:lnTo>
                  <a:pt x="0" y="1390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492870" y="9407154"/>
            <a:ext cx="44541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3124" y="2153879"/>
            <a:ext cx="648536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i="1" u="sng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Goals of My Internship Journey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258278" y="1302057"/>
            <a:ext cx="5588107" cy="7698474"/>
            <a:chOff x="0" y="0"/>
            <a:chExt cx="6342380" cy="8737600"/>
          </a:xfrm>
        </p:grpSpPr>
        <p:sp>
          <p:nvSpPr>
            <p:cNvPr id="4" name="Freeform 4"/>
            <p:cNvSpPr/>
            <p:nvPr/>
          </p:nvSpPr>
          <p:spPr>
            <a:xfrm>
              <a:off x="628650" y="391160"/>
              <a:ext cx="5085080" cy="7955280"/>
            </a:xfrm>
            <a:custGeom>
              <a:avLst/>
              <a:gdLst/>
              <a:ahLst/>
              <a:cxnLst/>
              <a:rect l="l" t="t" r="r" b="b"/>
              <a:pathLst>
                <a:path w="5085080" h="7955280">
                  <a:moveTo>
                    <a:pt x="2542540" y="7955280"/>
                  </a:moveTo>
                  <a:cubicBezTo>
                    <a:pt x="1140460" y="7955280"/>
                    <a:pt x="0" y="6814820"/>
                    <a:pt x="0" y="5412740"/>
                  </a:cubicBezTo>
                  <a:lnTo>
                    <a:pt x="0" y="2542540"/>
                  </a:lnTo>
                  <a:cubicBezTo>
                    <a:pt x="0" y="1140460"/>
                    <a:pt x="1140460" y="0"/>
                    <a:pt x="2542540" y="0"/>
                  </a:cubicBezTo>
                  <a:cubicBezTo>
                    <a:pt x="3944620" y="0"/>
                    <a:pt x="5085080" y="1140460"/>
                    <a:pt x="5085080" y="2542540"/>
                  </a:cubicBezTo>
                  <a:lnTo>
                    <a:pt x="5085080" y="5412740"/>
                  </a:lnTo>
                  <a:cubicBezTo>
                    <a:pt x="5085080" y="6814820"/>
                    <a:pt x="3944620" y="7955280"/>
                    <a:pt x="2542540" y="7955280"/>
                  </a:cubicBezTo>
                  <a:close/>
                </a:path>
              </a:pathLst>
            </a:custGeom>
            <a:blipFill>
              <a:blip r:embed="rId2"/>
              <a:stretch>
                <a:fillRect t="-6818" b="-681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42380" cy="8737600"/>
            </a:xfrm>
            <a:custGeom>
              <a:avLst/>
              <a:gdLst/>
              <a:ahLst/>
              <a:cxnLst/>
              <a:rect l="l" t="t" r="r" b="b"/>
              <a:pathLst>
                <a:path w="6342380" h="8737600">
                  <a:moveTo>
                    <a:pt x="3171190" y="381000"/>
                  </a:moveTo>
                  <a:cubicBezTo>
                    <a:pt x="1764030" y="381000"/>
                    <a:pt x="618490" y="1526540"/>
                    <a:pt x="618490" y="2933700"/>
                  </a:cubicBezTo>
                  <a:lnTo>
                    <a:pt x="618490" y="5803900"/>
                  </a:lnTo>
                  <a:cubicBezTo>
                    <a:pt x="618490" y="7211060"/>
                    <a:pt x="1764030" y="8356600"/>
                    <a:pt x="3171190" y="8356600"/>
                  </a:cubicBezTo>
                  <a:cubicBezTo>
                    <a:pt x="4578350" y="8356600"/>
                    <a:pt x="5723890" y="7211060"/>
                    <a:pt x="5723890" y="5803900"/>
                  </a:cubicBezTo>
                  <a:lnTo>
                    <a:pt x="5723890" y="2933700"/>
                  </a:lnTo>
                  <a:cubicBezTo>
                    <a:pt x="5723890" y="1526540"/>
                    <a:pt x="4578350" y="381000"/>
                    <a:pt x="3171190" y="381000"/>
                  </a:cubicBezTo>
                  <a:close/>
                  <a:moveTo>
                    <a:pt x="5704840" y="5803900"/>
                  </a:moveTo>
                  <a:cubicBezTo>
                    <a:pt x="5704840" y="7200900"/>
                    <a:pt x="4568190" y="8337550"/>
                    <a:pt x="3171190" y="8337550"/>
                  </a:cubicBezTo>
                  <a:cubicBezTo>
                    <a:pt x="1774190" y="8337550"/>
                    <a:pt x="637540" y="7200900"/>
                    <a:pt x="637540" y="5803900"/>
                  </a:cubicBezTo>
                  <a:lnTo>
                    <a:pt x="637540" y="2933700"/>
                  </a:lnTo>
                  <a:cubicBezTo>
                    <a:pt x="637540" y="1536700"/>
                    <a:pt x="1774190" y="400050"/>
                    <a:pt x="3171190" y="400050"/>
                  </a:cubicBezTo>
                  <a:cubicBezTo>
                    <a:pt x="4568190" y="400050"/>
                    <a:pt x="5704840" y="1536700"/>
                    <a:pt x="5704840" y="2933700"/>
                  </a:cubicBezTo>
                  <a:lnTo>
                    <a:pt x="5704840" y="5803900"/>
                  </a:lnTo>
                  <a:close/>
                  <a:moveTo>
                    <a:pt x="6277610" y="3246120"/>
                  </a:moveTo>
                  <a:cubicBezTo>
                    <a:pt x="6240780" y="3230880"/>
                    <a:pt x="6207760" y="3208020"/>
                    <a:pt x="6179820" y="3180080"/>
                  </a:cubicBezTo>
                  <a:cubicBezTo>
                    <a:pt x="6151880" y="3152140"/>
                    <a:pt x="6129020" y="3119120"/>
                    <a:pt x="6113780" y="3082290"/>
                  </a:cubicBezTo>
                  <a:cubicBezTo>
                    <a:pt x="6109970" y="3073400"/>
                    <a:pt x="6107430" y="3064510"/>
                    <a:pt x="6103620" y="3055620"/>
                  </a:cubicBezTo>
                  <a:lnTo>
                    <a:pt x="6103620" y="2933700"/>
                  </a:lnTo>
                  <a:cubicBezTo>
                    <a:pt x="6103620" y="2150110"/>
                    <a:pt x="5798820" y="1413510"/>
                    <a:pt x="5245100" y="859790"/>
                  </a:cubicBezTo>
                  <a:cubicBezTo>
                    <a:pt x="4691380" y="304800"/>
                    <a:pt x="3954780" y="0"/>
                    <a:pt x="3171190" y="0"/>
                  </a:cubicBezTo>
                  <a:cubicBezTo>
                    <a:pt x="2387600" y="0"/>
                    <a:pt x="1651000" y="304800"/>
                    <a:pt x="1097280" y="858520"/>
                  </a:cubicBezTo>
                  <a:cubicBezTo>
                    <a:pt x="543560" y="1413510"/>
                    <a:pt x="238760" y="2150110"/>
                    <a:pt x="238760" y="2933700"/>
                  </a:cubicBezTo>
                  <a:lnTo>
                    <a:pt x="238760" y="5267960"/>
                  </a:lnTo>
                  <a:cubicBezTo>
                    <a:pt x="236220" y="5276850"/>
                    <a:pt x="232410" y="5285740"/>
                    <a:pt x="228600" y="5294630"/>
                  </a:cubicBezTo>
                  <a:cubicBezTo>
                    <a:pt x="213360" y="5331460"/>
                    <a:pt x="190500" y="5364480"/>
                    <a:pt x="162560" y="5392420"/>
                  </a:cubicBezTo>
                  <a:cubicBezTo>
                    <a:pt x="134620" y="5420360"/>
                    <a:pt x="101600" y="5443220"/>
                    <a:pt x="64770" y="5458460"/>
                  </a:cubicBezTo>
                  <a:cubicBezTo>
                    <a:pt x="43180" y="5467350"/>
                    <a:pt x="21590" y="5473700"/>
                    <a:pt x="0" y="5477510"/>
                  </a:cubicBezTo>
                  <a:cubicBezTo>
                    <a:pt x="22860" y="5481320"/>
                    <a:pt x="44450" y="5487670"/>
                    <a:pt x="64770" y="5496560"/>
                  </a:cubicBezTo>
                  <a:cubicBezTo>
                    <a:pt x="101600" y="5511800"/>
                    <a:pt x="134620" y="5534660"/>
                    <a:pt x="162560" y="5562600"/>
                  </a:cubicBezTo>
                  <a:cubicBezTo>
                    <a:pt x="190500" y="5590541"/>
                    <a:pt x="213360" y="5623560"/>
                    <a:pt x="228600" y="5660391"/>
                  </a:cubicBezTo>
                  <a:cubicBezTo>
                    <a:pt x="232410" y="5669281"/>
                    <a:pt x="234950" y="5678170"/>
                    <a:pt x="238760" y="5687061"/>
                  </a:cubicBezTo>
                  <a:lnTo>
                    <a:pt x="238760" y="5805170"/>
                  </a:lnTo>
                  <a:cubicBezTo>
                    <a:pt x="238760" y="6588761"/>
                    <a:pt x="543560" y="7325361"/>
                    <a:pt x="1097280" y="7879080"/>
                  </a:cubicBezTo>
                  <a:cubicBezTo>
                    <a:pt x="1651000" y="8432800"/>
                    <a:pt x="2387600" y="8737600"/>
                    <a:pt x="3171190" y="8737600"/>
                  </a:cubicBezTo>
                  <a:cubicBezTo>
                    <a:pt x="3954780" y="8737600"/>
                    <a:pt x="4691380" y="8432800"/>
                    <a:pt x="5245100" y="7879080"/>
                  </a:cubicBezTo>
                  <a:cubicBezTo>
                    <a:pt x="5798820" y="7325361"/>
                    <a:pt x="6103620" y="6588761"/>
                    <a:pt x="6103620" y="5805170"/>
                  </a:cubicBezTo>
                  <a:lnTo>
                    <a:pt x="6103620" y="3474720"/>
                  </a:lnTo>
                  <a:cubicBezTo>
                    <a:pt x="6106160" y="3465830"/>
                    <a:pt x="6109970" y="3456940"/>
                    <a:pt x="6113780" y="3448050"/>
                  </a:cubicBezTo>
                  <a:cubicBezTo>
                    <a:pt x="6129020" y="3411220"/>
                    <a:pt x="6151880" y="3378200"/>
                    <a:pt x="6179820" y="3350260"/>
                  </a:cubicBezTo>
                  <a:cubicBezTo>
                    <a:pt x="6207760" y="3322320"/>
                    <a:pt x="6240780" y="3299460"/>
                    <a:pt x="6277610" y="3284220"/>
                  </a:cubicBezTo>
                  <a:cubicBezTo>
                    <a:pt x="6299200" y="3275330"/>
                    <a:pt x="6320790" y="3268980"/>
                    <a:pt x="6342380" y="3265170"/>
                  </a:cubicBezTo>
                  <a:cubicBezTo>
                    <a:pt x="6320790" y="3261360"/>
                    <a:pt x="6299200" y="3255010"/>
                    <a:pt x="6277610" y="3246120"/>
                  </a:cubicBezTo>
                  <a:close/>
                  <a:moveTo>
                    <a:pt x="5232400" y="7865110"/>
                  </a:moveTo>
                  <a:cubicBezTo>
                    <a:pt x="4682490" y="8415020"/>
                    <a:pt x="3949700" y="8718550"/>
                    <a:pt x="3171190" y="8718550"/>
                  </a:cubicBezTo>
                  <a:cubicBezTo>
                    <a:pt x="2392680" y="8718550"/>
                    <a:pt x="1661160" y="8415020"/>
                    <a:pt x="1109980" y="7865110"/>
                  </a:cubicBezTo>
                  <a:cubicBezTo>
                    <a:pt x="560070" y="7315200"/>
                    <a:pt x="256540" y="6582410"/>
                    <a:pt x="256540" y="5803900"/>
                  </a:cubicBezTo>
                  <a:lnTo>
                    <a:pt x="256540" y="5685790"/>
                  </a:lnTo>
                  <a:cubicBezTo>
                    <a:pt x="259080" y="5676900"/>
                    <a:pt x="262890" y="5668010"/>
                    <a:pt x="266700" y="5659120"/>
                  </a:cubicBezTo>
                  <a:cubicBezTo>
                    <a:pt x="281940" y="5622290"/>
                    <a:pt x="304800" y="5589270"/>
                    <a:pt x="332740" y="5561330"/>
                  </a:cubicBezTo>
                  <a:cubicBezTo>
                    <a:pt x="360680" y="5533390"/>
                    <a:pt x="393700" y="5510530"/>
                    <a:pt x="430530" y="5495290"/>
                  </a:cubicBezTo>
                  <a:cubicBezTo>
                    <a:pt x="452120" y="5486400"/>
                    <a:pt x="473710" y="5480050"/>
                    <a:pt x="495300" y="5476240"/>
                  </a:cubicBezTo>
                  <a:cubicBezTo>
                    <a:pt x="472440" y="5472430"/>
                    <a:pt x="450850" y="5466080"/>
                    <a:pt x="430530" y="5457190"/>
                  </a:cubicBezTo>
                  <a:cubicBezTo>
                    <a:pt x="393700" y="5441950"/>
                    <a:pt x="360680" y="5419090"/>
                    <a:pt x="332740" y="5391150"/>
                  </a:cubicBezTo>
                  <a:cubicBezTo>
                    <a:pt x="304800" y="5363209"/>
                    <a:pt x="281940" y="5330190"/>
                    <a:pt x="266700" y="5293359"/>
                  </a:cubicBezTo>
                  <a:cubicBezTo>
                    <a:pt x="262890" y="5284469"/>
                    <a:pt x="260350" y="5275580"/>
                    <a:pt x="256540" y="5266689"/>
                  </a:cubicBezTo>
                  <a:lnTo>
                    <a:pt x="256540" y="2933700"/>
                  </a:lnTo>
                  <a:cubicBezTo>
                    <a:pt x="256540" y="2155190"/>
                    <a:pt x="560070" y="1423670"/>
                    <a:pt x="1109980" y="872490"/>
                  </a:cubicBezTo>
                  <a:cubicBezTo>
                    <a:pt x="1659890" y="322580"/>
                    <a:pt x="2392680" y="19050"/>
                    <a:pt x="3171190" y="19050"/>
                  </a:cubicBezTo>
                  <a:cubicBezTo>
                    <a:pt x="3949700" y="19050"/>
                    <a:pt x="4681220" y="322580"/>
                    <a:pt x="5232400" y="872490"/>
                  </a:cubicBezTo>
                  <a:cubicBezTo>
                    <a:pt x="5782310" y="1422400"/>
                    <a:pt x="6085840" y="2155190"/>
                    <a:pt x="6085840" y="2933700"/>
                  </a:cubicBezTo>
                  <a:lnTo>
                    <a:pt x="6085840" y="3056890"/>
                  </a:lnTo>
                  <a:cubicBezTo>
                    <a:pt x="6083300" y="3065780"/>
                    <a:pt x="6079490" y="3074670"/>
                    <a:pt x="6075680" y="3083560"/>
                  </a:cubicBezTo>
                  <a:cubicBezTo>
                    <a:pt x="6060440" y="3120390"/>
                    <a:pt x="6037580" y="3153410"/>
                    <a:pt x="6009640" y="3181350"/>
                  </a:cubicBezTo>
                  <a:cubicBezTo>
                    <a:pt x="5981700" y="3209290"/>
                    <a:pt x="5948680" y="3232150"/>
                    <a:pt x="5911850" y="3247390"/>
                  </a:cubicBezTo>
                  <a:cubicBezTo>
                    <a:pt x="5890260" y="3256280"/>
                    <a:pt x="5868670" y="3262630"/>
                    <a:pt x="5847080" y="3266440"/>
                  </a:cubicBezTo>
                  <a:cubicBezTo>
                    <a:pt x="5869940" y="3270250"/>
                    <a:pt x="5891530" y="3276600"/>
                    <a:pt x="5911850" y="3285490"/>
                  </a:cubicBezTo>
                  <a:cubicBezTo>
                    <a:pt x="5948680" y="3300730"/>
                    <a:pt x="5981700" y="3323590"/>
                    <a:pt x="6009640" y="3351530"/>
                  </a:cubicBezTo>
                  <a:cubicBezTo>
                    <a:pt x="6037580" y="3379470"/>
                    <a:pt x="6060440" y="3412490"/>
                    <a:pt x="6075680" y="3449320"/>
                  </a:cubicBezTo>
                  <a:cubicBezTo>
                    <a:pt x="6079490" y="3458211"/>
                    <a:pt x="6082030" y="3467100"/>
                    <a:pt x="6085840" y="3475991"/>
                  </a:cubicBezTo>
                  <a:lnTo>
                    <a:pt x="6085840" y="5803900"/>
                  </a:lnTo>
                  <a:cubicBezTo>
                    <a:pt x="6085840" y="6582410"/>
                    <a:pt x="5782310" y="7313930"/>
                    <a:pt x="5232400" y="786511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877281" y="0"/>
            <a:ext cx="3088591" cy="10287000"/>
            <a:chOff x="0" y="0"/>
            <a:chExt cx="81345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3456" cy="2709333"/>
            </a:xfrm>
            <a:custGeom>
              <a:avLst/>
              <a:gdLst/>
              <a:ahLst/>
              <a:cxnLst/>
              <a:rect l="l" t="t" r="r" b="b"/>
              <a:pathLst>
                <a:path w="813456" h="2709333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5BCA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-2803256" y="4207228"/>
            <a:ext cx="8543440" cy="1872544"/>
          </a:xfrm>
          <a:custGeom>
            <a:avLst/>
            <a:gdLst/>
            <a:ahLst/>
            <a:cxnLst/>
            <a:rect l="l" t="t" r="r" b="b"/>
            <a:pathLst>
              <a:path w="8543440" h="1872544">
                <a:moveTo>
                  <a:pt x="0" y="0"/>
                </a:moveTo>
                <a:lnTo>
                  <a:pt x="8543439" y="0"/>
                </a:lnTo>
                <a:lnTo>
                  <a:pt x="8543439" y="1872544"/>
                </a:lnTo>
                <a:lnTo>
                  <a:pt x="0" y="1872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385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63124" y="2921966"/>
            <a:ext cx="8541015" cy="672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1. Applying theoretical knowledge from my coursework at the Faculty of Engineering and Technology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2. Gaining hands-on experience and building my network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3. Learning new technologies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4. Gaining industry insights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5. Enhancing my problem-solving and critical-thinking skills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3124" y="767005"/>
            <a:ext cx="814333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 spc="7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46026" y="9314829"/>
            <a:ext cx="50035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B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349" y="599129"/>
            <a:ext cx="620115" cy="429571"/>
          </a:xfrm>
          <a:custGeom>
            <a:avLst/>
            <a:gdLst/>
            <a:ahLst/>
            <a:cxnLst/>
            <a:rect l="l" t="t" r="r" b="b"/>
            <a:pathLst>
              <a:path w="620115" h="429571">
                <a:moveTo>
                  <a:pt x="0" y="0"/>
                </a:moveTo>
                <a:lnTo>
                  <a:pt x="620114" y="0"/>
                </a:lnTo>
                <a:lnTo>
                  <a:pt x="620114" y="429571"/>
                </a:lnTo>
                <a:lnTo>
                  <a:pt x="0" y="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4443123" y="7580175"/>
            <a:ext cx="2293586" cy="2198976"/>
          </a:xfrm>
          <a:custGeom>
            <a:avLst/>
            <a:gdLst/>
            <a:ahLst/>
            <a:cxnLst/>
            <a:rect l="l" t="t" r="r" b="b"/>
            <a:pathLst>
              <a:path w="2293586" h="2198976">
                <a:moveTo>
                  <a:pt x="0" y="0"/>
                </a:moveTo>
                <a:lnTo>
                  <a:pt x="2293586" y="0"/>
                </a:lnTo>
                <a:lnTo>
                  <a:pt x="2293586" y="2198976"/>
                </a:lnTo>
                <a:lnTo>
                  <a:pt x="0" y="2198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443123" y="7614773"/>
            <a:ext cx="1934831" cy="1859056"/>
            <a:chOff x="0" y="0"/>
            <a:chExt cx="6258560" cy="6013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58560" cy="6013450"/>
            </a:xfrm>
            <a:custGeom>
              <a:avLst/>
              <a:gdLst/>
              <a:ahLst/>
              <a:cxnLst/>
              <a:rect l="l" t="t" r="r" b="b"/>
              <a:pathLst>
                <a:path w="6258560" h="6013450">
                  <a:moveTo>
                    <a:pt x="6258560" y="1503680"/>
                  </a:moveTo>
                  <a:cubicBezTo>
                    <a:pt x="6258560" y="673100"/>
                    <a:pt x="5585460" y="0"/>
                    <a:pt x="4754880" y="0"/>
                  </a:cubicBezTo>
                  <a:lnTo>
                    <a:pt x="0" y="0"/>
                  </a:lnTo>
                  <a:lnTo>
                    <a:pt x="0" y="3006090"/>
                  </a:lnTo>
                  <a:lnTo>
                    <a:pt x="1503680" y="3006090"/>
                  </a:lnTo>
                  <a:cubicBezTo>
                    <a:pt x="673100" y="3006090"/>
                    <a:pt x="0" y="3679190"/>
                    <a:pt x="0" y="4509770"/>
                  </a:cubicBezTo>
                  <a:cubicBezTo>
                    <a:pt x="0" y="5340350"/>
                    <a:pt x="673100" y="6013450"/>
                    <a:pt x="1503680" y="6013450"/>
                  </a:cubicBezTo>
                  <a:lnTo>
                    <a:pt x="6258560" y="6013450"/>
                  </a:lnTo>
                  <a:lnTo>
                    <a:pt x="6258560" y="3007360"/>
                  </a:lnTo>
                  <a:lnTo>
                    <a:pt x="4754880" y="3007360"/>
                  </a:lnTo>
                  <a:cubicBezTo>
                    <a:pt x="5585460" y="3007360"/>
                    <a:pt x="6258560" y="2334260"/>
                    <a:pt x="6258560" y="1503680"/>
                  </a:cubicBezTo>
                  <a:close/>
                </a:path>
              </a:pathLst>
            </a:custGeom>
            <a:blipFill>
              <a:blip r:embed="rId6"/>
              <a:stretch>
                <a:fillRect t="-9585" b="-958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1071900" y="-1169516"/>
            <a:ext cx="2860913" cy="2850185"/>
          </a:xfrm>
          <a:custGeom>
            <a:avLst/>
            <a:gdLst/>
            <a:ahLst/>
            <a:cxnLst/>
            <a:rect l="l" t="t" r="r" b="b"/>
            <a:pathLst>
              <a:path w="2860913" h="2850185">
                <a:moveTo>
                  <a:pt x="0" y="0"/>
                </a:moveTo>
                <a:lnTo>
                  <a:pt x="2860913" y="0"/>
                </a:lnTo>
                <a:lnTo>
                  <a:pt x="2860913" y="2850185"/>
                </a:lnTo>
                <a:lnTo>
                  <a:pt x="0" y="2850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741609" y="8928304"/>
            <a:ext cx="3035383" cy="3024000"/>
          </a:xfrm>
          <a:custGeom>
            <a:avLst/>
            <a:gdLst/>
            <a:ahLst/>
            <a:cxnLst/>
            <a:rect l="l" t="t" r="r" b="b"/>
            <a:pathLst>
              <a:path w="3035383" h="3024000">
                <a:moveTo>
                  <a:pt x="0" y="0"/>
                </a:moveTo>
                <a:lnTo>
                  <a:pt x="3035382" y="0"/>
                </a:lnTo>
                <a:lnTo>
                  <a:pt x="3035382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13472" y="9030804"/>
            <a:ext cx="1430457" cy="1094950"/>
          </a:xfrm>
          <a:custGeom>
            <a:avLst/>
            <a:gdLst/>
            <a:ahLst/>
            <a:cxnLst/>
            <a:rect l="l" t="t" r="r" b="b"/>
            <a:pathLst>
              <a:path w="1430457" h="1094950">
                <a:moveTo>
                  <a:pt x="0" y="0"/>
                </a:moveTo>
                <a:lnTo>
                  <a:pt x="1430456" y="0"/>
                </a:lnTo>
                <a:lnTo>
                  <a:pt x="1430456" y="1094950"/>
                </a:lnTo>
                <a:lnTo>
                  <a:pt x="0" y="10949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3289947" y="9030804"/>
            <a:ext cx="1458841" cy="1116676"/>
          </a:xfrm>
          <a:custGeom>
            <a:avLst/>
            <a:gdLst/>
            <a:ahLst/>
            <a:cxnLst/>
            <a:rect l="l" t="t" r="r" b="b"/>
            <a:pathLst>
              <a:path w="1458841" h="1116676">
                <a:moveTo>
                  <a:pt x="0" y="0"/>
                </a:moveTo>
                <a:lnTo>
                  <a:pt x="1458841" y="0"/>
                </a:lnTo>
                <a:lnTo>
                  <a:pt x="1458841" y="1116677"/>
                </a:lnTo>
                <a:lnTo>
                  <a:pt x="0" y="1116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835278" y="2804303"/>
            <a:ext cx="10828532" cy="647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DFDFD"/>
                </a:solidFill>
                <a:latin typeface="Lora"/>
                <a:ea typeface="Lora"/>
                <a:cs typeface="Lora"/>
                <a:sym typeface="Lora"/>
              </a:rPr>
              <a:t>Go-Groups LTD is a software company based in Buea, Cameroon envisioned to advance the use of computer technology in the face of scarce resources with the motto “Be on the GO”. </a:t>
            </a:r>
          </a:p>
          <a:p>
            <a:pPr algn="just">
              <a:lnSpc>
                <a:spcPts val="4620"/>
              </a:lnSpc>
            </a:pPr>
            <a:endParaRPr lang="en-US" sz="3300">
              <a:solidFill>
                <a:srgbClr val="FDFDFD"/>
              </a:solidFill>
              <a:latin typeface="Lora"/>
              <a:ea typeface="Lora"/>
              <a:cs typeface="Lora"/>
              <a:sym typeface="Lora"/>
            </a:endParaRPr>
          </a:p>
          <a:p>
            <a:pPr marL="712472" lvl="1" indent="-356236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DFDFD"/>
                </a:solidFill>
                <a:latin typeface="Lora"/>
                <a:ea typeface="Lora"/>
                <a:cs typeface="Lora"/>
                <a:sym typeface="Lora"/>
              </a:rPr>
              <a:t>It was founded in 2012 and provides Software as a Service (SaaS).</a:t>
            </a:r>
          </a:p>
          <a:p>
            <a:pPr algn="just">
              <a:lnSpc>
                <a:spcPts val="4620"/>
              </a:lnSpc>
            </a:pPr>
            <a:endParaRPr lang="en-US" sz="3300">
              <a:solidFill>
                <a:srgbClr val="FDFDFD"/>
              </a:solidFill>
              <a:latin typeface="Lora"/>
              <a:ea typeface="Lora"/>
              <a:cs typeface="Lora"/>
              <a:sym typeface="Lora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DFD"/>
                </a:solidFill>
                <a:latin typeface="Lora"/>
                <a:ea typeface="Lora"/>
                <a:cs typeface="Lora"/>
                <a:sym typeface="Lora"/>
              </a:rPr>
              <a:t>Go-Groups Ltd has built on applications in different sectors such as Go-Student, GoJobs, GoWaka, and couple of others.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767641" y="2576848"/>
            <a:ext cx="3644550" cy="3494212"/>
          </a:xfrm>
          <a:custGeom>
            <a:avLst/>
            <a:gdLst/>
            <a:ahLst/>
            <a:cxnLst/>
            <a:rect l="l" t="t" r="r" b="b"/>
            <a:pathLst>
              <a:path w="3644550" h="3494212">
                <a:moveTo>
                  <a:pt x="0" y="0"/>
                </a:moveTo>
                <a:lnTo>
                  <a:pt x="3644550" y="0"/>
                </a:lnTo>
                <a:lnTo>
                  <a:pt x="3644550" y="3494212"/>
                </a:lnTo>
                <a:lnTo>
                  <a:pt x="0" y="349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767641" y="3017648"/>
            <a:ext cx="3947935" cy="3793318"/>
            <a:chOff x="0" y="0"/>
            <a:chExt cx="6258560" cy="6013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58560" cy="6013450"/>
            </a:xfrm>
            <a:custGeom>
              <a:avLst/>
              <a:gdLst/>
              <a:ahLst/>
              <a:cxnLst/>
              <a:rect l="l" t="t" r="r" b="b"/>
              <a:pathLst>
                <a:path w="6258560" h="6013450">
                  <a:moveTo>
                    <a:pt x="6258560" y="1503680"/>
                  </a:moveTo>
                  <a:cubicBezTo>
                    <a:pt x="6258560" y="673100"/>
                    <a:pt x="5585460" y="0"/>
                    <a:pt x="4754880" y="0"/>
                  </a:cubicBezTo>
                  <a:lnTo>
                    <a:pt x="0" y="0"/>
                  </a:lnTo>
                  <a:lnTo>
                    <a:pt x="0" y="3006090"/>
                  </a:lnTo>
                  <a:lnTo>
                    <a:pt x="1503680" y="3006090"/>
                  </a:lnTo>
                  <a:cubicBezTo>
                    <a:pt x="673100" y="3006090"/>
                    <a:pt x="0" y="3679190"/>
                    <a:pt x="0" y="4509770"/>
                  </a:cubicBezTo>
                  <a:cubicBezTo>
                    <a:pt x="0" y="5340350"/>
                    <a:pt x="673100" y="6013450"/>
                    <a:pt x="1503680" y="6013450"/>
                  </a:cubicBezTo>
                  <a:lnTo>
                    <a:pt x="6258560" y="6013450"/>
                  </a:lnTo>
                  <a:lnTo>
                    <a:pt x="6258560" y="3007360"/>
                  </a:lnTo>
                  <a:lnTo>
                    <a:pt x="4754880" y="3007360"/>
                  </a:lnTo>
                  <a:cubicBezTo>
                    <a:pt x="5585460" y="3007360"/>
                    <a:pt x="6258560" y="2334260"/>
                    <a:pt x="6258560" y="1503680"/>
                  </a:cubicBezTo>
                  <a:close/>
                </a:path>
              </a:pathLst>
            </a:custGeom>
            <a:blipFill>
              <a:blip r:embed="rId11"/>
              <a:stretch>
                <a:fillRect l="-35407" r="-35407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244932" y="7072236"/>
            <a:ext cx="2293586" cy="2198976"/>
          </a:xfrm>
          <a:custGeom>
            <a:avLst/>
            <a:gdLst/>
            <a:ahLst/>
            <a:cxnLst/>
            <a:rect l="l" t="t" r="r" b="b"/>
            <a:pathLst>
              <a:path w="2293586" h="2198976">
                <a:moveTo>
                  <a:pt x="0" y="0"/>
                </a:moveTo>
                <a:lnTo>
                  <a:pt x="2293586" y="0"/>
                </a:lnTo>
                <a:lnTo>
                  <a:pt x="2293586" y="2198976"/>
                </a:lnTo>
                <a:lnTo>
                  <a:pt x="0" y="2198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44932" y="7106833"/>
            <a:ext cx="1934831" cy="1859056"/>
            <a:chOff x="0" y="0"/>
            <a:chExt cx="6258560" cy="6013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58560" cy="6013450"/>
            </a:xfrm>
            <a:custGeom>
              <a:avLst/>
              <a:gdLst/>
              <a:ahLst/>
              <a:cxnLst/>
              <a:rect l="l" t="t" r="r" b="b"/>
              <a:pathLst>
                <a:path w="6258560" h="6013450">
                  <a:moveTo>
                    <a:pt x="6258560" y="1503680"/>
                  </a:moveTo>
                  <a:cubicBezTo>
                    <a:pt x="6258560" y="673100"/>
                    <a:pt x="5585460" y="0"/>
                    <a:pt x="4754880" y="0"/>
                  </a:cubicBezTo>
                  <a:lnTo>
                    <a:pt x="0" y="0"/>
                  </a:lnTo>
                  <a:lnTo>
                    <a:pt x="0" y="3006090"/>
                  </a:lnTo>
                  <a:lnTo>
                    <a:pt x="1503680" y="3006090"/>
                  </a:lnTo>
                  <a:cubicBezTo>
                    <a:pt x="673100" y="3006090"/>
                    <a:pt x="0" y="3679190"/>
                    <a:pt x="0" y="4509770"/>
                  </a:cubicBezTo>
                  <a:cubicBezTo>
                    <a:pt x="0" y="5340350"/>
                    <a:pt x="673100" y="6013450"/>
                    <a:pt x="1503680" y="6013450"/>
                  </a:cubicBezTo>
                  <a:lnTo>
                    <a:pt x="6258560" y="6013450"/>
                  </a:lnTo>
                  <a:lnTo>
                    <a:pt x="6258560" y="3007360"/>
                  </a:lnTo>
                  <a:lnTo>
                    <a:pt x="4754880" y="3007360"/>
                  </a:lnTo>
                  <a:cubicBezTo>
                    <a:pt x="5585460" y="3007360"/>
                    <a:pt x="6258560" y="2334260"/>
                    <a:pt x="6258560" y="1503680"/>
                  </a:cubicBezTo>
                  <a:close/>
                </a:path>
              </a:pathLst>
            </a:custGeom>
            <a:blipFill>
              <a:blip r:embed="rId12"/>
              <a:stretch>
                <a:fillRect l="-13054" r="-1305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-908244" y="8522865"/>
            <a:ext cx="1458841" cy="1116676"/>
          </a:xfrm>
          <a:custGeom>
            <a:avLst/>
            <a:gdLst/>
            <a:ahLst/>
            <a:cxnLst/>
            <a:rect l="l" t="t" r="r" b="b"/>
            <a:pathLst>
              <a:path w="1458841" h="1116676">
                <a:moveTo>
                  <a:pt x="0" y="0"/>
                </a:moveTo>
                <a:lnTo>
                  <a:pt x="1458841" y="0"/>
                </a:lnTo>
                <a:lnTo>
                  <a:pt x="1458841" y="1116676"/>
                </a:lnTo>
                <a:lnTo>
                  <a:pt x="0" y="11166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-504573" y="3542152"/>
            <a:ext cx="2293586" cy="2198976"/>
          </a:xfrm>
          <a:custGeom>
            <a:avLst/>
            <a:gdLst/>
            <a:ahLst/>
            <a:cxnLst/>
            <a:rect l="l" t="t" r="r" b="b"/>
            <a:pathLst>
              <a:path w="2293586" h="2198976">
                <a:moveTo>
                  <a:pt x="0" y="0"/>
                </a:moveTo>
                <a:lnTo>
                  <a:pt x="2293586" y="0"/>
                </a:lnTo>
                <a:lnTo>
                  <a:pt x="2293586" y="2198976"/>
                </a:lnTo>
                <a:lnTo>
                  <a:pt x="0" y="2198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1203875" y="4027477"/>
            <a:ext cx="1458841" cy="1116676"/>
          </a:xfrm>
          <a:custGeom>
            <a:avLst/>
            <a:gdLst/>
            <a:ahLst/>
            <a:cxnLst/>
            <a:rect l="l" t="t" r="r" b="b"/>
            <a:pathLst>
              <a:path w="1458841" h="1116676">
                <a:moveTo>
                  <a:pt x="0" y="0"/>
                </a:moveTo>
                <a:lnTo>
                  <a:pt x="1458841" y="0"/>
                </a:lnTo>
                <a:lnTo>
                  <a:pt x="1458841" y="1116676"/>
                </a:lnTo>
                <a:lnTo>
                  <a:pt x="0" y="11166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2179763" y="1313481"/>
            <a:ext cx="8381048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8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Presentation Of The Company: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44402" y="1503663"/>
            <a:ext cx="499720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 b="1" u="sng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GO-GROUPS LIMITED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56283" y="233680"/>
            <a:ext cx="7575433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sz="4700" b="1" spc="6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1.INTRODUCTION (CONT.)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593954" y="9407154"/>
            <a:ext cx="24324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5967" y="4742003"/>
            <a:ext cx="7154125" cy="9032594"/>
            <a:chOff x="0" y="0"/>
            <a:chExt cx="660400" cy="833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33802"/>
            </a:xfrm>
            <a:custGeom>
              <a:avLst/>
              <a:gdLst/>
              <a:ahLst/>
              <a:cxnLst/>
              <a:rect l="l" t="t" r="r" b="b"/>
              <a:pathLst>
                <a:path w="660400" h="83380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69"/>
                  </a:cubicBezTo>
                  <a:lnTo>
                    <a:pt x="660400" y="833802"/>
                  </a:lnTo>
                  <a:lnTo>
                    <a:pt x="0" y="833802"/>
                  </a:lnTo>
                  <a:lnTo>
                    <a:pt x="0" y="32934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D5BC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735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98611" y="564547"/>
            <a:ext cx="1786588" cy="1676145"/>
          </a:xfrm>
          <a:custGeom>
            <a:avLst/>
            <a:gdLst/>
            <a:ahLst/>
            <a:cxnLst/>
            <a:rect l="l" t="t" r="r" b="b"/>
            <a:pathLst>
              <a:path w="1786588" h="1676145">
                <a:moveTo>
                  <a:pt x="0" y="0"/>
                </a:moveTo>
                <a:lnTo>
                  <a:pt x="1786589" y="0"/>
                </a:lnTo>
                <a:lnTo>
                  <a:pt x="1786589" y="1676145"/>
                </a:lnTo>
                <a:lnTo>
                  <a:pt x="0" y="167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12862" y="2473339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866372" y="1402619"/>
            <a:ext cx="19821485" cy="9021984"/>
            <a:chOff x="0" y="0"/>
            <a:chExt cx="2309438" cy="10511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09438" cy="1051168"/>
            </a:xfrm>
            <a:custGeom>
              <a:avLst/>
              <a:gdLst/>
              <a:ahLst/>
              <a:cxnLst/>
              <a:rect l="l" t="t" r="r" b="b"/>
              <a:pathLst>
                <a:path w="2309438" h="1051168">
                  <a:moveTo>
                    <a:pt x="0" y="0"/>
                  </a:moveTo>
                  <a:lnTo>
                    <a:pt x="2309438" y="0"/>
                  </a:lnTo>
                  <a:lnTo>
                    <a:pt x="2309438" y="1051168"/>
                  </a:lnTo>
                  <a:lnTo>
                    <a:pt x="0" y="1051168"/>
                  </a:lnTo>
                  <a:close/>
                </a:path>
              </a:pathLst>
            </a:custGeom>
            <a:blipFill>
              <a:blip r:embed="rId5"/>
              <a:stretch>
                <a:fillRect t="-16459" b="-1645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244675" y="357505"/>
            <a:ext cx="10625695" cy="67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GO-GROUPS LTD’S ORGANISATIONAL 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93952" y="9690100"/>
            <a:ext cx="2400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9956" y="5944026"/>
            <a:ext cx="19947911" cy="7894014"/>
            <a:chOff x="0" y="0"/>
            <a:chExt cx="5039628" cy="1994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9628" cy="1994339"/>
            </a:xfrm>
            <a:custGeom>
              <a:avLst/>
              <a:gdLst/>
              <a:ahLst/>
              <a:cxnLst/>
              <a:rect l="l" t="t" r="r" b="b"/>
              <a:pathLst>
                <a:path w="5039628" h="1994339">
                  <a:moveTo>
                    <a:pt x="0" y="0"/>
                  </a:moveTo>
                  <a:lnTo>
                    <a:pt x="5039628" y="0"/>
                  </a:lnTo>
                  <a:lnTo>
                    <a:pt x="5039628" y="1994339"/>
                  </a:lnTo>
                  <a:lnTo>
                    <a:pt x="0" y="1994339"/>
                  </a:lnTo>
                  <a:close/>
                </a:path>
              </a:pathLst>
            </a:custGeom>
            <a:solidFill>
              <a:srgbClr val="D5BCA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39628" cy="20419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80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571718">
            <a:off x="-2175741" y="8229600"/>
            <a:ext cx="3992153" cy="4114800"/>
          </a:xfrm>
          <a:custGeom>
            <a:avLst/>
            <a:gdLst/>
            <a:ahLst/>
            <a:cxnLst/>
            <a:rect l="l" t="t" r="r" b="b"/>
            <a:pathLst>
              <a:path w="3992153" h="4114800">
                <a:moveTo>
                  <a:pt x="0" y="0"/>
                </a:moveTo>
                <a:lnTo>
                  <a:pt x="3992154" y="0"/>
                </a:lnTo>
                <a:lnTo>
                  <a:pt x="39921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00000">
            <a:off x="15981942" y="-1788025"/>
            <a:ext cx="3992153" cy="4114800"/>
          </a:xfrm>
          <a:custGeom>
            <a:avLst/>
            <a:gdLst/>
            <a:ahLst/>
            <a:cxnLst/>
            <a:rect l="l" t="t" r="r" b="b"/>
            <a:pathLst>
              <a:path w="3992153" h="4114800">
                <a:moveTo>
                  <a:pt x="0" y="0"/>
                </a:moveTo>
                <a:lnTo>
                  <a:pt x="3992153" y="0"/>
                </a:lnTo>
                <a:lnTo>
                  <a:pt x="3992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153164" y="3135616"/>
            <a:ext cx="4477607" cy="5201681"/>
            <a:chOff x="0" y="0"/>
            <a:chExt cx="546608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t="-12607" b="-1260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99093" y="800100"/>
            <a:ext cx="8984261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1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INTERNSHIP ACTIVITIES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0024" y="4218137"/>
            <a:ext cx="12116564" cy="485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889" lvl="1" indent="-370445" algn="l">
              <a:lnSpc>
                <a:spcPts val="4804"/>
              </a:lnSpc>
              <a:buFont typeface="Arial"/>
              <a:buChar char="•"/>
            </a:pPr>
            <a:r>
              <a:rPr lang="en-US" sz="3431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My technical supervisor Engr. Mantoh Nasah and Engr. Cyprian Tingiweh are graduates of the University of Buea, played a vital role in my internship. </a:t>
            </a:r>
          </a:p>
          <a:p>
            <a:pPr algn="l">
              <a:lnSpc>
                <a:spcPts val="4804"/>
              </a:lnSpc>
            </a:pPr>
            <a:endParaRPr lang="en-US" sz="3431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  <a:p>
            <a:pPr marL="740889" lvl="1" indent="-370445" algn="l">
              <a:lnSpc>
                <a:spcPts val="4804"/>
              </a:lnSpc>
              <a:buFont typeface="Arial"/>
              <a:buChar char="•"/>
            </a:pPr>
            <a:r>
              <a:rPr lang="en-US" sz="3431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Their software development expertise strong work ethic and dedication enabled them to provide comprehensive guidance, mentor me effectively, and ensure my successful learning experience.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6128" y="2538716"/>
            <a:ext cx="57201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i="1" u="sng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 Professional Supervisors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61712" y="7589657"/>
            <a:ext cx="4060511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Industrial Supervisors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30770" y="9559246"/>
            <a:ext cx="25562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B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75406" y="719273"/>
            <a:ext cx="10380725" cy="0"/>
          </a:xfrm>
          <a:prstGeom prst="line">
            <a:avLst/>
          </a:prstGeom>
          <a:ln w="19050" cap="flat">
            <a:solidFill>
              <a:srgbClr val="C5AB9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4393" y="267068"/>
            <a:ext cx="984307" cy="923459"/>
          </a:xfrm>
          <a:custGeom>
            <a:avLst/>
            <a:gdLst/>
            <a:ahLst/>
            <a:cxnLst/>
            <a:rect l="l" t="t" r="r" b="b"/>
            <a:pathLst>
              <a:path w="984307" h="923459">
                <a:moveTo>
                  <a:pt x="0" y="0"/>
                </a:moveTo>
                <a:lnTo>
                  <a:pt x="984307" y="0"/>
                </a:lnTo>
                <a:lnTo>
                  <a:pt x="984307" y="923459"/>
                </a:lnTo>
                <a:lnTo>
                  <a:pt x="0" y="92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737581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5908536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0" y="0"/>
                </a:lnTo>
                <a:lnTo>
                  <a:pt x="3366870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8801543" y="4914720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0" y="0"/>
                </a:lnTo>
                <a:lnTo>
                  <a:pt x="3366870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1188147" y="1866772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4183548" y="7962668"/>
            <a:ext cx="3366871" cy="967975"/>
          </a:xfrm>
          <a:custGeom>
            <a:avLst/>
            <a:gdLst/>
            <a:ahLst/>
            <a:cxnLst/>
            <a:rect l="l" t="t" r="r" b="b"/>
            <a:pathLst>
              <a:path w="3366871" h="967975">
                <a:moveTo>
                  <a:pt x="0" y="0"/>
                </a:moveTo>
                <a:lnTo>
                  <a:pt x="3366871" y="0"/>
                </a:lnTo>
                <a:lnTo>
                  <a:pt x="3366871" y="967976"/>
                </a:lnTo>
                <a:lnTo>
                  <a:pt x="0" y="96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7903875"/>
            <a:ext cx="2623674" cy="3047948"/>
            <a:chOff x="0" y="0"/>
            <a:chExt cx="546608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l="-27108" r="-2710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-6891316" y="9892669"/>
            <a:ext cx="10380725" cy="0"/>
          </a:xfrm>
          <a:prstGeom prst="line">
            <a:avLst/>
          </a:prstGeom>
          <a:ln w="19050" cap="flat">
            <a:solidFill>
              <a:srgbClr val="C5AB9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383878" y="2630986"/>
            <a:ext cx="3226663" cy="3748447"/>
            <a:chOff x="0" y="0"/>
            <a:chExt cx="546608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6"/>
              <a:stretch>
                <a:fillRect l="-56666" r="-5666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id="20" name="AutoShape 20"/>
          <p:cNvSpPr/>
          <p:nvPr/>
        </p:nvSpPr>
        <p:spPr>
          <a:xfrm>
            <a:off x="9625463" y="2300055"/>
            <a:ext cx="6492240" cy="0"/>
          </a:xfrm>
          <a:prstGeom prst="line">
            <a:avLst/>
          </a:prstGeom>
          <a:ln w="38100" cap="flat">
            <a:solidFill>
              <a:srgbClr val="C5AB9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298704" y="6612311"/>
            <a:ext cx="2623674" cy="3047948"/>
            <a:chOff x="0" y="0"/>
            <a:chExt cx="546608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t="-2083" b="-2083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9133309" y="8334841"/>
            <a:ext cx="984307" cy="923459"/>
          </a:xfrm>
          <a:custGeom>
            <a:avLst/>
            <a:gdLst/>
            <a:ahLst/>
            <a:cxnLst/>
            <a:rect l="l" t="t" r="r" b="b"/>
            <a:pathLst>
              <a:path w="984307" h="923459">
                <a:moveTo>
                  <a:pt x="0" y="0"/>
                </a:moveTo>
                <a:lnTo>
                  <a:pt x="984307" y="0"/>
                </a:lnTo>
                <a:lnTo>
                  <a:pt x="984307" y="923459"/>
                </a:lnTo>
                <a:lnTo>
                  <a:pt x="0" y="92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37581" y="2777598"/>
            <a:ext cx="12570333" cy="520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My internship started with team introductions and company familiarization, followed by a task to replicate the Netflix landing page using HTML, CSS and Javascript. </a:t>
            </a:r>
          </a:p>
          <a:p>
            <a:pPr algn="l">
              <a:lnSpc>
                <a:spcPts val="4619"/>
              </a:lnSpc>
            </a:pPr>
            <a:endParaRPr lang="en-US" sz="3299" b="1">
              <a:solidFill>
                <a:srgbClr val="FFFFFF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marL="712468" lvl="1" indent="-356234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This project improved my technical skills and introduced me to professional standards.</a:t>
            </a:r>
          </a:p>
          <a:p>
            <a:pPr algn="l">
              <a:lnSpc>
                <a:spcPts val="4619"/>
              </a:lnSpc>
            </a:pPr>
            <a:endParaRPr lang="en-US" sz="3299" b="1">
              <a:solidFill>
                <a:srgbClr val="FFFFFF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marL="712468" lvl="1" indent="-356234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The orientation provided a strong foundation, clarifying my responsibilities and enabling effective contributions.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89409" y="1630955"/>
            <a:ext cx="10569069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80"/>
              </a:lnSpc>
              <a:spcBef>
                <a:spcPct val="0"/>
              </a:spcBef>
            </a:pPr>
            <a:r>
              <a:rPr lang="en-US" sz="4500" b="1" u="sng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  First Day and First Week Experience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46053" y="5583611"/>
            <a:ext cx="1302313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Week 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117703" y="8959215"/>
            <a:ext cx="1302313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i="1">
                <a:solidFill>
                  <a:srgbClr val="01010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Day 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78356" y="174316"/>
            <a:ext cx="10667697" cy="90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8"/>
              </a:lnSpc>
              <a:spcBef>
                <a:spcPct val="0"/>
              </a:spcBef>
            </a:pPr>
            <a:r>
              <a:rPr lang="en-US" sz="4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INTERNSHIP ACTIVITIES (CONT.)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922378" y="9560881"/>
            <a:ext cx="2084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4370" y="1251369"/>
            <a:ext cx="4242353" cy="724829"/>
            <a:chOff x="0" y="0"/>
            <a:chExt cx="1071785" cy="18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785" cy="183120"/>
            </a:xfrm>
            <a:custGeom>
              <a:avLst/>
              <a:gdLst/>
              <a:ahLst/>
              <a:cxnLst/>
              <a:rect l="l" t="t" r="r" b="b"/>
              <a:pathLst>
                <a:path w="1071785" h="183120">
                  <a:moveTo>
                    <a:pt x="0" y="0"/>
                  </a:moveTo>
                  <a:lnTo>
                    <a:pt x="1071785" y="0"/>
                  </a:lnTo>
                  <a:lnTo>
                    <a:pt x="1071785" y="183120"/>
                  </a:lnTo>
                  <a:lnTo>
                    <a:pt x="0" y="183120"/>
                  </a:lnTo>
                  <a:close/>
                </a:path>
              </a:pathLst>
            </a:custGeom>
            <a:solidFill>
              <a:srgbClr val="C5AB9B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71785" cy="2307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804"/>
                </a:lnSpc>
                <a:spcBef>
                  <a:spcPct val="0"/>
                </a:spcBef>
              </a:pPr>
              <a:r>
                <a:rPr lang="en-US" sz="2717" b="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What’s the problem?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635626" y="5941749"/>
            <a:ext cx="2623674" cy="3047948"/>
            <a:chOff x="0" y="0"/>
            <a:chExt cx="546608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2"/>
              <a:stretch>
                <a:fillRect l="-22045" r="-2204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35406" y="542455"/>
            <a:ext cx="1786588" cy="1676145"/>
          </a:xfrm>
          <a:custGeom>
            <a:avLst/>
            <a:gdLst/>
            <a:ahLst/>
            <a:cxnLst/>
            <a:rect l="l" t="t" r="r" b="b"/>
            <a:pathLst>
              <a:path w="1786588" h="1676145">
                <a:moveTo>
                  <a:pt x="0" y="0"/>
                </a:moveTo>
                <a:lnTo>
                  <a:pt x="1786588" y="0"/>
                </a:lnTo>
                <a:lnTo>
                  <a:pt x="1786588" y="1676145"/>
                </a:lnTo>
                <a:lnTo>
                  <a:pt x="0" y="167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635626" y="2218600"/>
            <a:ext cx="2623674" cy="3047948"/>
            <a:chOff x="0" y="0"/>
            <a:chExt cx="546608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t="-2083" b="-208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89707" y="4426608"/>
            <a:ext cx="11756094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Before implementing this employee attendance management system, Go-Groups Ltd faced numerous obstacles in managing employee attendance.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 Manual processes were inefficient, error-prone, and hindered data analysis. 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0101"/>
                </a:solidFill>
                <a:latin typeface="Lora"/>
                <a:ea typeface="Lora"/>
                <a:cs typeface="Lora"/>
                <a:sym typeface="Lora"/>
              </a:rPr>
              <a:t>Attendance statistics influence payroll accuracy, cost control and even performance evaluation.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74800" y="1961465"/>
            <a:ext cx="6726521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b="1" spc="58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INTERNSHIP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76195" y="3267062"/>
            <a:ext cx="472373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 u="sng" spc="45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Problem Statement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71284" y="8418212"/>
            <a:ext cx="248801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26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Prone to errors ✍🏽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71284" y="4801353"/>
            <a:ext cx="248801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26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Exhausting 🤦🏽‍♂️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10152" y="342430"/>
            <a:ext cx="10667697" cy="90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8"/>
              </a:lnSpc>
              <a:spcBef>
                <a:spcPct val="0"/>
              </a:spcBef>
            </a:pPr>
            <a:r>
              <a:rPr lang="en-US" sz="4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INTERNSHIP ACTIVITIES (CONT.)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588417" y="9407154"/>
            <a:ext cx="25431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98285" y="-2597831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5" y="0"/>
                </a:lnTo>
                <a:lnTo>
                  <a:pt x="8690625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13495" y="8530417"/>
            <a:ext cx="1272235" cy="1193588"/>
          </a:xfrm>
          <a:custGeom>
            <a:avLst/>
            <a:gdLst/>
            <a:ahLst/>
            <a:cxnLst/>
            <a:rect l="l" t="t" r="r" b="b"/>
            <a:pathLst>
              <a:path w="1272235" h="1193588">
                <a:moveTo>
                  <a:pt x="0" y="0"/>
                </a:moveTo>
                <a:lnTo>
                  <a:pt x="1272235" y="0"/>
                </a:lnTo>
                <a:lnTo>
                  <a:pt x="1272235" y="1193588"/>
                </a:lnTo>
                <a:lnTo>
                  <a:pt x="0" y="1193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094502" y="6547977"/>
            <a:ext cx="8690625" cy="6352057"/>
          </a:xfrm>
          <a:custGeom>
            <a:avLst/>
            <a:gdLst/>
            <a:ahLst/>
            <a:cxnLst/>
            <a:rect l="l" t="t" r="r" b="b"/>
            <a:pathLst>
              <a:path w="8690625" h="6352057">
                <a:moveTo>
                  <a:pt x="0" y="0"/>
                </a:moveTo>
                <a:lnTo>
                  <a:pt x="8690626" y="0"/>
                </a:lnTo>
                <a:lnTo>
                  <a:pt x="8690626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7045" y="2384277"/>
            <a:ext cx="17355098" cy="7466857"/>
            <a:chOff x="0" y="0"/>
            <a:chExt cx="1846051" cy="7942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6051" cy="794245"/>
            </a:xfrm>
            <a:custGeom>
              <a:avLst/>
              <a:gdLst/>
              <a:ahLst/>
              <a:cxnLst/>
              <a:rect l="l" t="t" r="r" b="b"/>
              <a:pathLst>
                <a:path w="1846051" h="794245">
                  <a:moveTo>
                    <a:pt x="0" y="0"/>
                  </a:moveTo>
                  <a:lnTo>
                    <a:pt x="1846051" y="0"/>
                  </a:lnTo>
                  <a:lnTo>
                    <a:pt x="1846051" y="794245"/>
                  </a:lnTo>
                  <a:lnTo>
                    <a:pt x="0" y="794245"/>
                  </a:lnTo>
                  <a:close/>
                </a:path>
              </a:pathLst>
            </a:custGeom>
            <a:blipFill>
              <a:blip r:embed="rId6"/>
              <a:stretch>
                <a:fillRect t="-10721" b="-1072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284346" y="1474957"/>
            <a:ext cx="3038773" cy="67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3500" b="1" u="sng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87047" y="474218"/>
            <a:ext cx="10667697" cy="90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8"/>
              </a:lnSpc>
              <a:spcBef>
                <a:spcPct val="0"/>
              </a:spcBef>
            </a:pPr>
            <a:r>
              <a:rPr lang="en-US" sz="47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INTERNSHIP ACTIVITIES (CONT.)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87524" y="9407154"/>
            <a:ext cx="25610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915</Words>
  <Application>Microsoft Office PowerPoint</Application>
  <PresentationFormat>Custom</PresentationFormat>
  <Paragraphs>167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Merriweather Bold</vt:lpstr>
      <vt:lpstr>Lora Bold</vt:lpstr>
      <vt:lpstr>Alice</vt:lpstr>
      <vt:lpstr>TAN Pearl</vt:lpstr>
      <vt:lpstr>Lora</vt:lpstr>
      <vt:lpstr>Tenor Sans</vt:lpstr>
      <vt:lpstr>Alice Bold</vt:lpstr>
      <vt:lpstr>DM Sans Bold</vt:lpstr>
      <vt:lpstr>Arial</vt:lpstr>
      <vt:lpstr>Merriweather</vt:lpstr>
      <vt:lpstr>Lora Italics</vt:lpstr>
      <vt:lpstr>Calibri</vt:lpstr>
      <vt:lpstr>Lora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QTN-A's Internship Project 2025 Presentation</dc:title>
  <cp:lastModifiedBy>Quinuel Ndip-Agbor</cp:lastModifiedBy>
  <cp:revision>2</cp:revision>
  <dcterms:created xsi:type="dcterms:W3CDTF">2006-08-16T00:00:00Z</dcterms:created>
  <dcterms:modified xsi:type="dcterms:W3CDTF">2025-03-11T13:17:41Z</dcterms:modified>
  <dc:identifier>DAGbsZ0MksQ</dc:identifier>
</cp:coreProperties>
</file>